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2" d="100"/>
          <a:sy n="102" d="100"/>
        </p:scale>
        <p:origin x="-228" y="-10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fr-FR" smtClean="0"/>
              <a:t>Modifiez le style du titre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5E08B057-9B5C-4AE3-85FD-BAC05FCB056E}" type="datetimeFigureOut">
              <a:rPr lang="fr-CA" smtClean="0"/>
              <a:t>2014-01-08</a:t>
            </a:fld>
            <a:endParaRPr lang="fr-CA"/>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fr-CA"/>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464E33B9-44F7-4EFC-88CA-69CC126D5E76}" type="slidenum">
              <a:rPr lang="fr-CA" smtClean="0"/>
              <a:t>‹N°›</a:t>
            </a:fld>
            <a:endParaRPr lang="fr-CA"/>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a:p>
        </p:txBody>
      </p:sp>
      <p:sp>
        <p:nvSpPr>
          <p:cNvPr id="3" name="Vertical Text Placeholder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Date Placeholder 3"/>
          <p:cNvSpPr>
            <a:spLocks noGrp="1"/>
          </p:cNvSpPr>
          <p:nvPr>
            <p:ph type="dt" sz="half" idx="10"/>
          </p:nvPr>
        </p:nvSpPr>
        <p:spPr/>
        <p:txBody>
          <a:bodyPr/>
          <a:lstStyle/>
          <a:p>
            <a:fld id="{5E08B057-9B5C-4AE3-85FD-BAC05FCB056E}" type="datetimeFigureOut">
              <a:rPr lang="fr-CA" smtClean="0"/>
              <a:t>2014-01-08</a:t>
            </a:fld>
            <a:endParaRPr lang="fr-CA"/>
          </a:p>
        </p:txBody>
      </p:sp>
      <p:sp>
        <p:nvSpPr>
          <p:cNvPr id="5" name="Footer Placeholder 4"/>
          <p:cNvSpPr>
            <a:spLocks noGrp="1"/>
          </p:cNvSpPr>
          <p:nvPr>
            <p:ph type="ftr" sz="quarter" idx="11"/>
          </p:nvPr>
        </p:nvSpPr>
        <p:spPr/>
        <p:txBody>
          <a:bodyPr/>
          <a:lstStyle/>
          <a:p>
            <a:endParaRPr lang="fr-CA"/>
          </a:p>
        </p:txBody>
      </p:sp>
      <p:sp>
        <p:nvSpPr>
          <p:cNvPr id="6" name="Slide Number Placeholder 5"/>
          <p:cNvSpPr>
            <a:spLocks noGrp="1"/>
          </p:cNvSpPr>
          <p:nvPr>
            <p:ph type="sldNum" sz="quarter" idx="12"/>
          </p:nvPr>
        </p:nvSpPr>
        <p:spPr/>
        <p:txBody>
          <a:bodyPr/>
          <a:lstStyle/>
          <a:p>
            <a:fld id="{464E33B9-44F7-4EFC-88CA-69CC126D5E76}" type="slidenum">
              <a:rPr lang="fr-CA" smtClean="0"/>
              <a:t>‹N°›</a:t>
            </a:fld>
            <a:endParaRPr lang="fr-C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fr-FR" smtClean="0"/>
              <a:t>Modifiez le style du titre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Date Placeholder 3"/>
          <p:cNvSpPr>
            <a:spLocks noGrp="1"/>
          </p:cNvSpPr>
          <p:nvPr>
            <p:ph type="dt" sz="half" idx="10"/>
          </p:nvPr>
        </p:nvSpPr>
        <p:spPr/>
        <p:txBody>
          <a:bodyPr/>
          <a:lstStyle/>
          <a:p>
            <a:fld id="{5E08B057-9B5C-4AE3-85FD-BAC05FCB056E}" type="datetimeFigureOut">
              <a:rPr lang="fr-CA" smtClean="0"/>
              <a:t>2014-01-08</a:t>
            </a:fld>
            <a:endParaRPr lang="fr-CA"/>
          </a:p>
        </p:txBody>
      </p:sp>
      <p:sp>
        <p:nvSpPr>
          <p:cNvPr id="5" name="Footer Placeholder 4"/>
          <p:cNvSpPr>
            <a:spLocks noGrp="1"/>
          </p:cNvSpPr>
          <p:nvPr>
            <p:ph type="ftr" sz="quarter" idx="11"/>
          </p:nvPr>
        </p:nvSpPr>
        <p:spPr/>
        <p:txBody>
          <a:bodyPr/>
          <a:lstStyle/>
          <a:p>
            <a:endParaRPr lang="fr-CA"/>
          </a:p>
        </p:txBody>
      </p:sp>
      <p:sp>
        <p:nvSpPr>
          <p:cNvPr id="6" name="Slide Number Placeholder 5"/>
          <p:cNvSpPr>
            <a:spLocks noGrp="1"/>
          </p:cNvSpPr>
          <p:nvPr>
            <p:ph type="sldNum" sz="quarter" idx="12"/>
          </p:nvPr>
        </p:nvSpPr>
        <p:spPr/>
        <p:txBody>
          <a:bodyPr/>
          <a:lstStyle/>
          <a:p>
            <a:fld id="{464E33B9-44F7-4EFC-88CA-69CC126D5E76}" type="slidenum">
              <a:rPr lang="fr-CA" smtClean="0"/>
              <a:t>‹N°›</a:t>
            </a:fld>
            <a:endParaRPr lang="fr-C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a:p>
        </p:txBody>
      </p:sp>
      <p:sp>
        <p:nvSpPr>
          <p:cNvPr id="3" name="Content Placeholder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5E08B057-9B5C-4AE3-85FD-BAC05FCB056E}" type="datetimeFigureOut">
              <a:rPr lang="fr-CA" smtClean="0"/>
              <a:t>2014-01-08</a:t>
            </a:fld>
            <a:endParaRPr lang="fr-CA"/>
          </a:p>
        </p:txBody>
      </p:sp>
      <p:sp>
        <p:nvSpPr>
          <p:cNvPr id="5" name="Footer Placeholder 4"/>
          <p:cNvSpPr>
            <a:spLocks noGrp="1"/>
          </p:cNvSpPr>
          <p:nvPr>
            <p:ph type="ftr" sz="quarter" idx="11"/>
          </p:nvPr>
        </p:nvSpPr>
        <p:spPr/>
        <p:txBody>
          <a:bodyPr/>
          <a:lstStyle/>
          <a:p>
            <a:endParaRPr lang="fr-CA"/>
          </a:p>
        </p:txBody>
      </p:sp>
      <p:sp>
        <p:nvSpPr>
          <p:cNvPr id="6" name="Slide Number Placeholder 5"/>
          <p:cNvSpPr>
            <a:spLocks noGrp="1"/>
          </p:cNvSpPr>
          <p:nvPr>
            <p:ph type="sldNum" sz="quarter" idx="12"/>
          </p:nvPr>
        </p:nvSpPr>
        <p:spPr/>
        <p:txBody>
          <a:bodyPr/>
          <a:lstStyle/>
          <a:p>
            <a:fld id="{464E33B9-44F7-4EFC-88CA-69CC126D5E76}" type="slidenum">
              <a:rPr lang="fr-CA" smtClean="0"/>
              <a:t>‹N°›</a:t>
            </a:fld>
            <a:endParaRPr lang="fr-C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fr-FR" smtClean="0"/>
              <a:t>Modifiez le style du titre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5E08B057-9B5C-4AE3-85FD-BAC05FCB056E}" type="datetimeFigureOut">
              <a:rPr lang="fr-CA" smtClean="0"/>
              <a:t>2014-01-08</a:t>
            </a:fld>
            <a:endParaRPr lang="fr-CA"/>
          </a:p>
        </p:txBody>
      </p:sp>
      <p:sp>
        <p:nvSpPr>
          <p:cNvPr id="5" name="Footer Placeholder 4"/>
          <p:cNvSpPr>
            <a:spLocks noGrp="1"/>
          </p:cNvSpPr>
          <p:nvPr>
            <p:ph type="ftr" sz="quarter" idx="11"/>
          </p:nvPr>
        </p:nvSpPr>
        <p:spPr/>
        <p:txBody>
          <a:bodyPr/>
          <a:lstStyle/>
          <a:p>
            <a:endParaRPr lang="fr-CA"/>
          </a:p>
        </p:txBody>
      </p:sp>
      <p:sp>
        <p:nvSpPr>
          <p:cNvPr id="6" name="Slide Number Placeholder 5"/>
          <p:cNvSpPr>
            <a:spLocks noGrp="1"/>
          </p:cNvSpPr>
          <p:nvPr>
            <p:ph type="sldNum" sz="quarter" idx="12"/>
          </p:nvPr>
        </p:nvSpPr>
        <p:spPr/>
        <p:txBody>
          <a:bodyPr/>
          <a:lstStyle/>
          <a:p>
            <a:fld id="{464E33B9-44F7-4EFC-88CA-69CC126D5E76}" type="slidenum">
              <a:rPr lang="fr-CA" smtClean="0"/>
              <a:t>‹N°›</a:t>
            </a:fld>
            <a:endParaRPr lang="fr-C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a:p>
        </p:txBody>
      </p:sp>
      <p:sp>
        <p:nvSpPr>
          <p:cNvPr id="5" name="Date Placeholder 4"/>
          <p:cNvSpPr>
            <a:spLocks noGrp="1"/>
          </p:cNvSpPr>
          <p:nvPr>
            <p:ph type="dt" sz="half" idx="10"/>
          </p:nvPr>
        </p:nvSpPr>
        <p:spPr/>
        <p:txBody>
          <a:bodyPr/>
          <a:lstStyle/>
          <a:p>
            <a:fld id="{5E08B057-9B5C-4AE3-85FD-BAC05FCB056E}" type="datetimeFigureOut">
              <a:rPr lang="fr-CA" smtClean="0"/>
              <a:t>2014-01-08</a:t>
            </a:fld>
            <a:endParaRPr lang="fr-CA"/>
          </a:p>
        </p:txBody>
      </p:sp>
      <p:sp>
        <p:nvSpPr>
          <p:cNvPr id="6" name="Footer Placeholder 5"/>
          <p:cNvSpPr>
            <a:spLocks noGrp="1"/>
          </p:cNvSpPr>
          <p:nvPr>
            <p:ph type="ftr" sz="quarter" idx="11"/>
          </p:nvPr>
        </p:nvSpPr>
        <p:spPr/>
        <p:txBody>
          <a:bodyPr/>
          <a:lstStyle/>
          <a:p>
            <a:endParaRPr lang="fr-CA"/>
          </a:p>
        </p:txBody>
      </p:sp>
      <p:sp>
        <p:nvSpPr>
          <p:cNvPr id="7" name="Slide Number Placeholder 6"/>
          <p:cNvSpPr>
            <a:spLocks noGrp="1"/>
          </p:cNvSpPr>
          <p:nvPr>
            <p:ph type="sldNum" sz="quarter" idx="12"/>
          </p:nvPr>
        </p:nvSpPr>
        <p:spPr/>
        <p:txBody>
          <a:bodyPr/>
          <a:lstStyle/>
          <a:p>
            <a:fld id="{464E33B9-44F7-4EFC-88CA-69CC126D5E76}" type="slidenum">
              <a:rPr lang="fr-CA" smtClean="0"/>
              <a:t>‹N°›</a:t>
            </a:fld>
            <a:endParaRPr lang="fr-CA"/>
          </a:p>
        </p:txBody>
      </p:sp>
      <p:sp>
        <p:nvSpPr>
          <p:cNvPr id="9" name="Content Placeholder 8"/>
          <p:cNvSpPr>
            <a:spLocks noGrp="1"/>
          </p:cNvSpPr>
          <p:nvPr>
            <p:ph sz="quarter" idx="13"/>
          </p:nvPr>
        </p:nvSpPr>
        <p:spPr>
          <a:xfrm>
            <a:off x="1042416" y="2313432"/>
            <a:ext cx="3419856" cy="349300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smtClean="0"/>
              <a:t>Modifiez le style du titre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5E08B057-9B5C-4AE3-85FD-BAC05FCB056E}" type="datetimeFigureOut">
              <a:rPr lang="fr-CA" smtClean="0"/>
              <a:t>2014-01-08</a:t>
            </a:fld>
            <a:endParaRPr lang="fr-CA"/>
          </a:p>
        </p:txBody>
      </p:sp>
      <p:sp>
        <p:nvSpPr>
          <p:cNvPr id="8" name="Footer Placeholder 7"/>
          <p:cNvSpPr>
            <a:spLocks noGrp="1"/>
          </p:cNvSpPr>
          <p:nvPr>
            <p:ph type="ftr" sz="quarter" idx="11"/>
          </p:nvPr>
        </p:nvSpPr>
        <p:spPr/>
        <p:txBody>
          <a:bodyPr/>
          <a:lstStyle/>
          <a:p>
            <a:endParaRPr lang="fr-CA"/>
          </a:p>
        </p:txBody>
      </p:sp>
      <p:sp>
        <p:nvSpPr>
          <p:cNvPr id="9" name="Slide Number Placeholder 8"/>
          <p:cNvSpPr>
            <a:spLocks noGrp="1"/>
          </p:cNvSpPr>
          <p:nvPr>
            <p:ph type="sldNum" sz="quarter" idx="12"/>
          </p:nvPr>
        </p:nvSpPr>
        <p:spPr/>
        <p:txBody>
          <a:bodyPr/>
          <a:lstStyle/>
          <a:p>
            <a:fld id="{464E33B9-44F7-4EFC-88CA-69CC126D5E76}" type="slidenum">
              <a:rPr lang="fr-CA" smtClean="0"/>
              <a:t>‹N°›</a:t>
            </a:fld>
            <a:endParaRPr lang="fr-C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a:p>
        </p:txBody>
      </p:sp>
      <p:sp>
        <p:nvSpPr>
          <p:cNvPr id="3" name="Date Placeholder 2"/>
          <p:cNvSpPr>
            <a:spLocks noGrp="1"/>
          </p:cNvSpPr>
          <p:nvPr>
            <p:ph type="dt" sz="half" idx="10"/>
          </p:nvPr>
        </p:nvSpPr>
        <p:spPr/>
        <p:txBody>
          <a:bodyPr/>
          <a:lstStyle/>
          <a:p>
            <a:fld id="{5E08B057-9B5C-4AE3-85FD-BAC05FCB056E}" type="datetimeFigureOut">
              <a:rPr lang="fr-CA" smtClean="0"/>
              <a:t>2014-01-08</a:t>
            </a:fld>
            <a:endParaRPr lang="fr-CA"/>
          </a:p>
        </p:txBody>
      </p:sp>
      <p:sp>
        <p:nvSpPr>
          <p:cNvPr id="4" name="Footer Placeholder 3"/>
          <p:cNvSpPr>
            <a:spLocks noGrp="1"/>
          </p:cNvSpPr>
          <p:nvPr>
            <p:ph type="ftr" sz="quarter" idx="11"/>
          </p:nvPr>
        </p:nvSpPr>
        <p:spPr/>
        <p:txBody>
          <a:bodyPr/>
          <a:lstStyle/>
          <a:p>
            <a:endParaRPr lang="fr-CA"/>
          </a:p>
        </p:txBody>
      </p:sp>
      <p:sp>
        <p:nvSpPr>
          <p:cNvPr id="5" name="Slide Number Placeholder 4"/>
          <p:cNvSpPr>
            <a:spLocks noGrp="1"/>
          </p:cNvSpPr>
          <p:nvPr>
            <p:ph type="sldNum" sz="quarter" idx="12"/>
          </p:nvPr>
        </p:nvSpPr>
        <p:spPr/>
        <p:txBody>
          <a:bodyPr/>
          <a:lstStyle/>
          <a:p>
            <a:fld id="{464E33B9-44F7-4EFC-88CA-69CC126D5E76}" type="slidenum">
              <a:rPr lang="fr-CA" smtClean="0"/>
              <a:t>‹N°›</a:t>
            </a:fld>
            <a:endParaRPr lang="fr-C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E08B057-9B5C-4AE3-85FD-BAC05FCB056E}" type="datetimeFigureOut">
              <a:rPr lang="fr-CA" smtClean="0"/>
              <a:t>2014-01-08</a:t>
            </a:fld>
            <a:endParaRPr lang="fr-CA"/>
          </a:p>
        </p:txBody>
      </p:sp>
      <p:sp>
        <p:nvSpPr>
          <p:cNvPr id="3" name="Footer Placeholder 2"/>
          <p:cNvSpPr>
            <a:spLocks noGrp="1"/>
          </p:cNvSpPr>
          <p:nvPr>
            <p:ph type="ftr" sz="quarter" idx="11"/>
          </p:nvPr>
        </p:nvSpPr>
        <p:spPr/>
        <p:txBody>
          <a:bodyPr/>
          <a:lstStyle/>
          <a:p>
            <a:endParaRPr lang="fr-CA"/>
          </a:p>
        </p:txBody>
      </p:sp>
      <p:sp>
        <p:nvSpPr>
          <p:cNvPr id="4" name="Slide Number Placeholder 3"/>
          <p:cNvSpPr>
            <a:spLocks noGrp="1"/>
          </p:cNvSpPr>
          <p:nvPr>
            <p:ph type="sldNum" sz="quarter" idx="12"/>
          </p:nvPr>
        </p:nvSpPr>
        <p:spPr/>
        <p:txBody>
          <a:bodyPr/>
          <a:lstStyle/>
          <a:p>
            <a:fld id="{464E33B9-44F7-4EFC-88CA-69CC126D5E76}" type="slidenum">
              <a:rPr lang="fr-CA" smtClean="0"/>
              <a:t>‹N°›</a:t>
            </a:fld>
            <a:endParaRPr lang="fr-C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5E08B057-9B5C-4AE3-85FD-BAC05FCB056E}" type="datetimeFigureOut">
              <a:rPr lang="fr-CA" smtClean="0"/>
              <a:t>2014-01-08</a:t>
            </a:fld>
            <a:endParaRPr lang="fr-CA"/>
          </a:p>
        </p:txBody>
      </p:sp>
      <p:sp>
        <p:nvSpPr>
          <p:cNvPr id="7" name="Slide Number Placeholder 6"/>
          <p:cNvSpPr>
            <a:spLocks noGrp="1"/>
          </p:cNvSpPr>
          <p:nvPr>
            <p:ph type="sldNum" sz="quarter" idx="12"/>
          </p:nvPr>
        </p:nvSpPr>
        <p:spPr/>
        <p:txBody>
          <a:bodyPr/>
          <a:lstStyle/>
          <a:p>
            <a:fld id="{464E33B9-44F7-4EFC-88CA-69CC126D5E76}" type="slidenum">
              <a:rPr lang="fr-CA" smtClean="0"/>
              <a:t>‹N°›</a:t>
            </a:fld>
            <a:endParaRPr lang="fr-CA"/>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fr-CA"/>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fr-FR" smtClean="0"/>
              <a:t>Modifiez le style du titre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fr-FR" smtClean="0"/>
              <a:t>Modifiez le style du titre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5E08B057-9B5C-4AE3-85FD-BAC05FCB056E}" type="datetimeFigureOut">
              <a:rPr lang="fr-CA" smtClean="0"/>
              <a:t>2014-01-08</a:t>
            </a:fld>
            <a:endParaRPr lang="fr-CA"/>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fr-CA"/>
          </a:p>
        </p:txBody>
      </p:sp>
      <p:sp>
        <p:nvSpPr>
          <p:cNvPr id="7" name="Slide Number Placeholder 6"/>
          <p:cNvSpPr>
            <a:spLocks noGrp="1"/>
          </p:cNvSpPr>
          <p:nvPr>
            <p:ph type="sldNum" sz="quarter" idx="12"/>
          </p:nvPr>
        </p:nvSpPr>
        <p:spPr/>
        <p:txBody>
          <a:bodyPr/>
          <a:lstStyle/>
          <a:p>
            <a:fld id="{464E33B9-44F7-4EFC-88CA-69CC126D5E76}" type="slidenum">
              <a:rPr lang="fr-CA" smtClean="0"/>
              <a:t>‹N°›</a:t>
            </a:fld>
            <a:endParaRPr lang="fr-C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fr-FR" smtClean="0"/>
              <a:t>Modifiez le style du titre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5E08B057-9B5C-4AE3-85FD-BAC05FCB056E}" type="datetimeFigureOut">
              <a:rPr lang="fr-CA" smtClean="0"/>
              <a:t>2014-01-08</a:t>
            </a:fld>
            <a:endParaRPr lang="fr-CA"/>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fr-CA"/>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464E33B9-44F7-4EFC-88CA-69CC126D5E76}" type="slidenum">
              <a:rPr lang="fr-CA" smtClean="0"/>
              <a:t>‹N°›</a:t>
            </a:fld>
            <a:endParaRPr lang="fr-CA"/>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normAutofit/>
          </a:bodyPr>
          <a:lstStyle/>
          <a:p>
            <a:r>
              <a:rPr lang="fr-CA" b="1" dirty="0" smtClean="0"/>
              <a:t>Écriture d’une introduction</a:t>
            </a:r>
            <a:endParaRPr lang="fr-CA" dirty="0"/>
          </a:p>
        </p:txBody>
      </p:sp>
      <p:sp>
        <p:nvSpPr>
          <p:cNvPr id="3" name="Sous-titre 2"/>
          <p:cNvSpPr>
            <a:spLocks noGrp="1"/>
          </p:cNvSpPr>
          <p:nvPr>
            <p:ph type="subTitle" idx="1"/>
          </p:nvPr>
        </p:nvSpPr>
        <p:spPr/>
        <p:txBody>
          <a:bodyPr/>
          <a:lstStyle/>
          <a:p>
            <a:r>
              <a:rPr lang="fr-CA" dirty="0" smtClean="0"/>
              <a:t>Présentation des problématiques</a:t>
            </a:r>
            <a:endParaRPr lang="fr-CA" dirty="0"/>
          </a:p>
        </p:txBody>
      </p:sp>
    </p:spTree>
    <p:extLst>
      <p:ext uri="{BB962C8B-B14F-4D97-AF65-F5344CB8AC3E}">
        <p14:creationId xmlns:p14="http://schemas.microsoft.com/office/powerpoint/2010/main" val="4044604712"/>
      </p:ext>
    </p:extLst>
  </p:cSld>
  <p:clrMapOvr>
    <a:masterClrMapping/>
  </p:clrMapOvr>
  <mc:AlternateContent xmlns:mc="http://schemas.openxmlformats.org/markup-compatibility/2006" xmlns:p14="http://schemas.microsoft.com/office/powerpoint/2010/main">
    <mc:Choice Requires="p14">
      <p:transition spd="slow" p14:dur="2000" advTm="9107"/>
    </mc:Choice>
    <mc:Fallback xmlns="">
      <p:transition spd="slow" advTm="9107"/>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CA"/>
          </a:p>
        </p:txBody>
      </p:sp>
      <p:sp>
        <p:nvSpPr>
          <p:cNvPr id="3" name="Espace réservé du contenu 2"/>
          <p:cNvSpPr>
            <a:spLocks noGrp="1"/>
          </p:cNvSpPr>
          <p:nvPr>
            <p:ph idx="1"/>
          </p:nvPr>
        </p:nvSpPr>
        <p:spPr/>
        <p:txBody>
          <a:bodyPr/>
          <a:lstStyle/>
          <a:p>
            <a:pPr algn="just">
              <a:lnSpc>
                <a:spcPct val="150000"/>
              </a:lnSpc>
            </a:pPr>
            <a:r>
              <a:rPr lang="fr-CA" dirty="0"/>
              <a:t>C’est connu, au Québec comme ailleurs en Occident, les garçons ont de plus grandes difficultés scolaires que les filles. À qui la faute? Au système, aux parents, à la société? </a:t>
            </a:r>
          </a:p>
          <a:p>
            <a:endParaRPr lang="fr-CA" dirty="0"/>
          </a:p>
        </p:txBody>
      </p:sp>
    </p:spTree>
    <p:extLst>
      <p:ext uri="{BB962C8B-B14F-4D97-AF65-F5344CB8AC3E}">
        <p14:creationId xmlns:p14="http://schemas.microsoft.com/office/powerpoint/2010/main" val="3947781198"/>
      </p:ext>
    </p:extLst>
  </p:cSld>
  <p:clrMapOvr>
    <a:masterClrMapping/>
  </p:clrMapOvr>
  <mc:AlternateContent xmlns:mc="http://schemas.openxmlformats.org/markup-compatibility/2006" xmlns:p14="http://schemas.microsoft.com/office/powerpoint/2010/main">
    <mc:Choice Requires="p14">
      <p:transition spd="slow" p14:dur="2000" advTm="9604"/>
    </mc:Choice>
    <mc:Fallback xmlns="">
      <p:transition spd="slow" advTm="9604"/>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CA"/>
          </a:p>
        </p:txBody>
      </p:sp>
      <p:sp>
        <p:nvSpPr>
          <p:cNvPr id="3" name="Espace réservé du contenu 2"/>
          <p:cNvSpPr>
            <a:spLocks noGrp="1"/>
          </p:cNvSpPr>
          <p:nvPr>
            <p:ph idx="1"/>
          </p:nvPr>
        </p:nvSpPr>
        <p:spPr/>
        <p:txBody>
          <a:bodyPr/>
          <a:lstStyle/>
          <a:p>
            <a:pPr algn="just">
              <a:lnSpc>
                <a:spcPct val="150000"/>
              </a:lnSpc>
            </a:pPr>
            <a:r>
              <a:rPr lang="fr-CA" dirty="0"/>
              <a:t>La violence au hockey est en passe de devenir légendaire, surtout dans les ligues junior-majeures. Devrait-on encadrer davantage ces explosions et légiférer contre la violence dans les sports en général, principalement au hockey?</a:t>
            </a:r>
          </a:p>
          <a:p>
            <a:endParaRPr lang="fr-CA" dirty="0"/>
          </a:p>
        </p:txBody>
      </p:sp>
    </p:spTree>
    <p:extLst>
      <p:ext uri="{BB962C8B-B14F-4D97-AF65-F5344CB8AC3E}">
        <p14:creationId xmlns:p14="http://schemas.microsoft.com/office/powerpoint/2010/main" val="1550580340"/>
      </p:ext>
    </p:extLst>
  </p:cSld>
  <p:clrMapOvr>
    <a:masterClrMapping/>
  </p:clrMapOvr>
  <mc:AlternateContent xmlns:mc="http://schemas.openxmlformats.org/markup-compatibility/2006" xmlns:p14="http://schemas.microsoft.com/office/powerpoint/2010/main">
    <mc:Choice Requires="p14">
      <p:transition spd="slow" p14:dur="2000" advTm="10969"/>
    </mc:Choice>
    <mc:Fallback xmlns="">
      <p:transition spd="slow" advTm="10969"/>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CA"/>
          </a:p>
        </p:txBody>
      </p:sp>
      <p:sp>
        <p:nvSpPr>
          <p:cNvPr id="3" name="Espace réservé du contenu 2"/>
          <p:cNvSpPr>
            <a:spLocks noGrp="1"/>
          </p:cNvSpPr>
          <p:nvPr>
            <p:ph idx="1"/>
          </p:nvPr>
        </p:nvSpPr>
        <p:spPr/>
        <p:txBody>
          <a:bodyPr/>
          <a:lstStyle/>
          <a:p>
            <a:pPr algn="just">
              <a:lnSpc>
                <a:spcPct val="150000"/>
              </a:lnSpc>
            </a:pPr>
            <a:r>
              <a:rPr lang="fr-CA" dirty="0"/>
              <a:t>À Montréal, depuis près de 20 ans, un centre sportif offre des heures de baignade libre non-mixte. Est-ce acceptable?</a:t>
            </a:r>
          </a:p>
          <a:p>
            <a:endParaRPr lang="fr-CA" dirty="0"/>
          </a:p>
        </p:txBody>
      </p:sp>
    </p:spTree>
    <p:extLst>
      <p:ext uri="{BB962C8B-B14F-4D97-AF65-F5344CB8AC3E}">
        <p14:creationId xmlns:p14="http://schemas.microsoft.com/office/powerpoint/2010/main" val="1012819950"/>
      </p:ext>
    </p:extLst>
  </p:cSld>
  <p:clrMapOvr>
    <a:masterClrMapping/>
  </p:clrMapOvr>
  <mc:AlternateContent xmlns:mc="http://schemas.openxmlformats.org/markup-compatibility/2006" xmlns:p14="http://schemas.microsoft.com/office/powerpoint/2010/main">
    <mc:Choice Requires="p14">
      <p:transition spd="slow" p14:dur="2000" advTm="9513"/>
    </mc:Choice>
    <mc:Fallback xmlns="">
      <p:transition spd="slow" advTm="9513"/>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CA"/>
          </a:p>
        </p:txBody>
      </p:sp>
      <p:sp>
        <p:nvSpPr>
          <p:cNvPr id="3" name="Espace réservé du contenu 2"/>
          <p:cNvSpPr>
            <a:spLocks noGrp="1"/>
          </p:cNvSpPr>
          <p:nvPr>
            <p:ph idx="1"/>
          </p:nvPr>
        </p:nvSpPr>
        <p:spPr/>
        <p:txBody>
          <a:bodyPr>
            <a:normAutofit fontScale="92500" lnSpcReduction="10000"/>
          </a:bodyPr>
          <a:lstStyle/>
          <a:p>
            <a:pPr algn="just">
              <a:lnSpc>
                <a:spcPct val="150000"/>
              </a:lnSpc>
            </a:pPr>
            <a:r>
              <a:rPr lang="fr-CA" dirty="0"/>
              <a:t>Depuis l’an dernier, les droits de scolarité à payer pour l’éducation supérieure font partie des sujets de discussion dans les médias ou les foyers. Un sujet débattu en découlant est la possibilité d’offrir la gratuité scolaire en enseignement supérieur </a:t>
            </a:r>
            <a:r>
              <a:rPr lang="fr-CA" dirty="0" smtClean="0"/>
              <a:t>post-secondaire. </a:t>
            </a:r>
            <a:r>
              <a:rPr lang="fr-CA" dirty="0"/>
              <a:t>Cela est-il possible? Souhaitable?</a:t>
            </a:r>
          </a:p>
          <a:p>
            <a:endParaRPr lang="fr-CA" dirty="0"/>
          </a:p>
        </p:txBody>
      </p:sp>
    </p:spTree>
    <p:extLst>
      <p:ext uri="{BB962C8B-B14F-4D97-AF65-F5344CB8AC3E}">
        <p14:creationId xmlns:p14="http://schemas.microsoft.com/office/powerpoint/2010/main" val="224021710"/>
      </p:ext>
    </p:extLst>
  </p:cSld>
  <p:clrMapOvr>
    <a:masterClrMapping/>
  </p:clrMapOvr>
  <mc:AlternateContent xmlns:mc="http://schemas.openxmlformats.org/markup-compatibility/2006" xmlns:p14="http://schemas.microsoft.com/office/powerpoint/2010/main">
    <mc:Choice Requires="p14">
      <p:transition spd="slow" p14:dur="2000" advTm="9409"/>
    </mc:Choice>
    <mc:Fallback xmlns="">
      <p:transition spd="slow" advTm="9409"/>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CA"/>
          </a:p>
        </p:txBody>
      </p:sp>
      <p:sp>
        <p:nvSpPr>
          <p:cNvPr id="3" name="Espace réservé du contenu 2"/>
          <p:cNvSpPr>
            <a:spLocks noGrp="1"/>
          </p:cNvSpPr>
          <p:nvPr>
            <p:ph idx="1"/>
          </p:nvPr>
        </p:nvSpPr>
        <p:spPr/>
        <p:txBody>
          <a:bodyPr>
            <a:normAutofit fontScale="92500" lnSpcReduction="10000"/>
          </a:bodyPr>
          <a:lstStyle/>
          <a:p>
            <a:pPr algn="just">
              <a:lnSpc>
                <a:spcPct val="150000"/>
              </a:lnSpc>
            </a:pPr>
            <a:r>
              <a:rPr lang="fr-CA" dirty="0">
                <a:solidFill>
                  <a:schemeClr val="tx1"/>
                </a:solidFill>
              </a:rPr>
              <a:t>Il y a plusieurs années, devant une augmentation de la population à vitesse grand V, la Chine a instauré la politique de l’enfant unique. Le gouvernement a-t-il le droit de s’immiscer ainsi dans la vie privée des gens? Les répercussions d’un tel règlement sont-elles trop grandes pour le perpétuer?</a:t>
            </a:r>
          </a:p>
          <a:p>
            <a:endParaRPr lang="fr-CA" dirty="0"/>
          </a:p>
        </p:txBody>
      </p:sp>
    </p:spTree>
    <p:extLst>
      <p:ext uri="{BB962C8B-B14F-4D97-AF65-F5344CB8AC3E}">
        <p14:creationId xmlns:p14="http://schemas.microsoft.com/office/powerpoint/2010/main" val="419593864"/>
      </p:ext>
    </p:extLst>
  </p:cSld>
  <p:clrMapOvr>
    <a:masterClrMapping/>
  </p:clrMapOvr>
  <mc:AlternateContent xmlns:mc="http://schemas.openxmlformats.org/markup-compatibility/2006" xmlns:p14="http://schemas.microsoft.com/office/powerpoint/2010/main">
    <mc:Choice Requires="p14">
      <p:transition spd="slow" p14:dur="2000" advTm="9493"/>
    </mc:Choice>
    <mc:Fallback xmlns="">
      <p:transition spd="slow" advTm="9493"/>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Civil">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97</TotalTime>
  <Words>206</Words>
  <Application>Microsoft Office PowerPoint</Application>
  <PresentationFormat>Affichage à l'écran (4:3)</PresentationFormat>
  <Paragraphs>7</Paragraphs>
  <Slides>6</Slides>
  <Notes>0</Notes>
  <HiddenSlides>0</HiddenSlides>
  <MMClips>0</MMClips>
  <ScaleCrop>false</ScaleCrop>
  <HeadingPairs>
    <vt:vector size="4" baseType="variant">
      <vt:variant>
        <vt:lpstr>Thème</vt:lpstr>
      </vt:variant>
      <vt:variant>
        <vt:i4>1</vt:i4>
      </vt:variant>
      <vt:variant>
        <vt:lpstr>Titres des diapositives</vt:lpstr>
      </vt:variant>
      <vt:variant>
        <vt:i4>6</vt:i4>
      </vt:variant>
    </vt:vector>
  </HeadingPairs>
  <TitlesOfParts>
    <vt:vector size="7" baseType="lpstr">
      <vt:lpstr>Austin</vt:lpstr>
      <vt:lpstr>Écriture d’une introduction</vt:lpstr>
      <vt:lpstr>Présentation PowerPoint</vt:lpstr>
      <vt:lpstr>Présentation PowerPoint</vt:lpstr>
      <vt:lpstr>Présentation PowerPoint</vt:lpstr>
      <vt:lpstr>Présentation PowerPoint</vt:lpstr>
      <vt:lpstr>Présentation PowerPoint</vt:lpstr>
    </vt:vector>
  </TitlesOfParts>
  <Company>CSRS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Discussion argumentée</dc:title>
  <dc:creator>Théberge Martine</dc:creator>
  <cp:lastModifiedBy>Théberge Martine</cp:lastModifiedBy>
  <cp:revision>6</cp:revision>
  <dcterms:created xsi:type="dcterms:W3CDTF">2013-01-11T13:50:04Z</dcterms:created>
  <dcterms:modified xsi:type="dcterms:W3CDTF">2014-01-08T13:25:10Z</dcterms:modified>
</cp:coreProperties>
</file>