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8" autoAdjust="0"/>
    <p:restoredTop sz="94660"/>
  </p:normalViewPr>
  <p:slideViewPr>
    <p:cSldViewPr>
      <p:cViewPr varScale="1">
        <p:scale>
          <a:sx n="83" d="100"/>
          <a:sy n="83" d="100"/>
        </p:scale>
        <p:origin x="-90" y="-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A9AE-07FF-4C60-8927-62E5ADB4020A}" type="datetimeFigureOut">
              <a:rPr lang="fr-CA" smtClean="0"/>
              <a:t>2013-09-25</a:t>
            </a:fld>
            <a:endParaRPr lang="fr-CA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B7F1EC7-E82C-4645-83FB-497BDCBC55E8}" type="slidenum">
              <a:rPr lang="fr-CA" smtClean="0"/>
              <a:t>‹N°›</a:t>
            </a:fld>
            <a:endParaRPr lang="fr-CA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A9AE-07FF-4C60-8927-62E5ADB4020A}" type="datetimeFigureOut">
              <a:rPr lang="fr-CA" smtClean="0"/>
              <a:t>2013-09-25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F1EC7-E82C-4645-83FB-497BDCBC55E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A9AE-07FF-4C60-8927-62E5ADB4020A}" type="datetimeFigureOut">
              <a:rPr lang="fr-CA" smtClean="0"/>
              <a:t>2013-09-25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F1EC7-E82C-4645-83FB-497BDCBC55E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A9AE-07FF-4C60-8927-62E5ADB4020A}" type="datetimeFigureOut">
              <a:rPr lang="fr-CA" smtClean="0"/>
              <a:t>2013-09-25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F1EC7-E82C-4645-83FB-497BDCBC55E8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A9AE-07FF-4C60-8927-62E5ADB4020A}" type="datetimeFigureOut">
              <a:rPr lang="fr-CA" smtClean="0"/>
              <a:t>2013-09-25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CA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B7F1EC7-E82C-4645-83FB-497BDCBC55E8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A9AE-07FF-4C60-8927-62E5ADB4020A}" type="datetimeFigureOut">
              <a:rPr lang="fr-CA" smtClean="0"/>
              <a:t>2013-09-25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F1EC7-E82C-4645-83FB-497BDCBC55E8}" type="slidenum">
              <a:rPr lang="fr-CA" smtClean="0"/>
              <a:t>‹N°›</a:t>
            </a:fld>
            <a:endParaRPr lang="fr-CA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A9AE-07FF-4C60-8927-62E5ADB4020A}" type="datetimeFigureOut">
              <a:rPr lang="fr-CA" smtClean="0"/>
              <a:t>2013-09-25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F1EC7-E82C-4645-83FB-497BDCBC55E8}" type="slidenum">
              <a:rPr lang="fr-CA" smtClean="0"/>
              <a:t>‹N°›</a:t>
            </a:fld>
            <a:endParaRPr lang="fr-CA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A9AE-07FF-4C60-8927-62E5ADB4020A}" type="datetimeFigureOut">
              <a:rPr lang="fr-CA" smtClean="0"/>
              <a:t>2013-09-25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F1EC7-E82C-4645-83FB-497BDCBC55E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A9AE-07FF-4C60-8927-62E5ADB4020A}" type="datetimeFigureOut">
              <a:rPr lang="fr-CA" smtClean="0"/>
              <a:t>2013-09-25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F1EC7-E82C-4645-83FB-497BDCBC55E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A9AE-07FF-4C60-8927-62E5ADB4020A}" type="datetimeFigureOut">
              <a:rPr lang="fr-CA" smtClean="0"/>
              <a:t>2013-09-25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F1EC7-E82C-4645-83FB-497BDCBC55E8}" type="slidenum">
              <a:rPr lang="fr-CA" smtClean="0"/>
              <a:t>‹N°›</a:t>
            </a:fld>
            <a:endParaRPr lang="fr-CA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A9AE-07FF-4C60-8927-62E5ADB4020A}" type="datetimeFigureOut">
              <a:rPr lang="fr-CA" smtClean="0"/>
              <a:t>2013-09-25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B7F1EC7-E82C-4645-83FB-497BDCBC55E8}" type="slidenum">
              <a:rPr lang="fr-CA" smtClean="0"/>
              <a:t>‹N°›</a:t>
            </a:fld>
            <a:endParaRPr lang="fr-CA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1D9A9AE-07FF-4C60-8927-62E5ADB4020A}" type="datetimeFigureOut">
              <a:rPr lang="fr-CA" smtClean="0"/>
              <a:t>2013-09-25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CA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B7F1EC7-E82C-4645-83FB-497BDCBC55E8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CA" sz="3200" dirty="0" smtClean="0"/>
              <a:t>…dans le texte narratif</a:t>
            </a:r>
            <a:endParaRPr lang="fr-CA" sz="3200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CA" sz="4800" dirty="0" smtClean="0"/>
              <a:t>Les séquences textuelles…</a:t>
            </a:r>
            <a:endParaRPr lang="fr-CA" sz="4800" dirty="0"/>
          </a:p>
        </p:txBody>
      </p:sp>
    </p:spTree>
    <p:extLst>
      <p:ext uri="{BB962C8B-B14F-4D97-AF65-F5344CB8AC3E}">
        <p14:creationId xmlns:p14="http://schemas.microsoft.com/office/powerpoint/2010/main" val="180129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La séquence argumentative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fr-CA" dirty="0" smtClean="0"/>
              <a:t>La séquence argumentative permet de présenter une opinion et de la défendre</a:t>
            </a:r>
          </a:p>
          <a:p>
            <a:pPr algn="just">
              <a:lnSpc>
                <a:spcPct val="150000"/>
              </a:lnSpc>
            </a:pPr>
            <a:r>
              <a:rPr lang="fr-CA" dirty="0" smtClean="0"/>
              <a:t>Elle sert aussi à faire le procès d’un personnage, d’une société, d’une idée</a:t>
            </a:r>
          </a:p>
          <a:p>
            <a:pPr algn="just">
              <a:lnSpc>
                <a:spcPct val="150000"/>
              </a:lnSpc>
            </a:pPr>
            <a:r>
              <a:rPr lang="fr-CA" dirty="0" smtClean="0"/>
              <a:t>La séquence argumentative peut permettre au narrateur ou même à l’auteur de faire des incursions dans le récit pour présenter son opinion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fr-CA" i="1" dirty="0" smtClean="0"/>
              <a:t>La chute de Sparte</a:t>
            </a:r>
            <a:endParaRPr lang="fr-CA" i="1" dirty="0"/>
          </a:p>
        </p:txBody>
      </p:sp>
      <p:pic>
        <p:nvPicPr>
          <p:cNvPr id="6146" name="Picture 2" descr="C:\Users\thebergem\AppData\Local\Microsoft\Windows\Temporary Internet Files\Content.IE5\T81H893F\MC90043745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874349"/>
            <a:ext cx="1971675" cy="155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98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556792"/>
            <a:ext cx="3591843" cy="3591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137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CA" dirty="0" smtClean="0"/>
              <a:t>La séquence dominante: la narrative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fr-CA" dirty="0" smtClean="0"/>
              <a:t>Une séquence narrative sert, évidemment, à RACONTER l’histoire, à en faire le récit</a:t>
            </a:r>
          </a:p>
          <a:p>
            <a:pPr algn="just">
              <a:lnSpc>
                <a:spcPct val="150000"/>
              </a:lnSpc>
            </a:pPr>
            <a:r>
              <a:rPr lang="fr-CA" dirty="0" smtClean="0"/>
              <a:t>Il est possible d’enchâsser une séquence narrative dans une autre; nous avons alors une séquence narrative principale et une séquence narrative secondaire</a:t>
            </a:r>
          </a:p>
          <a:p>
            <a:pPr algn="just">
              <a:lnSpc>
                <a:spcPct val="150000"/>
              </a:lnSpc>
            </a:pPr>
            <a:r>
              <a:rPr lang="fr-CA" dirty="0" smtClean="0"/>
              <a:t>Une séquence narrative suit généralement les étapes du schéma narratif</a:t>
            </a:r>
            <a:endParaRPr lang="fr-CA" dirty="0"/>
          </a:p>
        </p:txBody>
      </p:sp>
      <p:pic>
        <p:nvPicPr>
          <p:cNvPr id="2050" name="Picture 2" descr="C:\Users\thebergem\AppData\Local\Microsoft\Windows\Temporary Internet Files\Content.IE5\T81H893F\MC90043747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013176"/>
            <a:ext cx="1512168" cy="1572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814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Le schéma narratif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445229"/>
            <a:ext cx="2448272" cy="5028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454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Le schéma narratif: suite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fr-CA" u="sng" dirty="0" smtClean="0"/>
              <a:t>Situation initiale</a:t>
            </a:r>
            <a:r>
              <a:rPr lang="fr-CA" dirty="0" smtClean="0"/>
              <a:t>: état d’équilibre; mise ne place du cadre de l’histoire</a:t>
            </a:r>
          </a:p>
          <a:p>
            <a:pPr algn="just"/>
            <a:r>
              <a:rPr lang="fr-CA" u="sng" dirty="0" smtClean="0"/>
              <a:t>Élément déclencheur (perturbateur)</a:t>
            </a:r>
            <a:r>
              <a:rPr lang="fr-CA" dirty="0" smtClean="0"/>
              <a:t>: rupture d’équilibre, bouleversement</a:t>
            </a:r>
          </a:p>
          <a:p>
            <a:pPr algn="just"/>
            <a:r>
              <a:rPr lang="fr-CA" u="sng" dirty="0" smtClean="0"/>
              <a:t>Déroulement</a:t>
            </a:r>
            <a:r>
              <a:rPr lang="fr-CA" dirty="0" smtClean="0"/>
              <a:t>: actions, tentatives de régler le « problème », réactions, évolution psychologique</a:t>
            </a:r>
          </a:p>
          <a:p>
            <a:pPr algn="just"/>
            <a:r>
              <a:rPr lang="fr-CA" u="sng" dirty="0" smtClean="0"/>
              <a:t>Dénouement</a:t>
            </a:r>
            <a:r>
              <a:rPr lang="fr-CA" dirty="0" smtClean="0"/>
              <a:t>: action finale, « dénoue » le nœud</a:t>
            </a:r>
          </a:p>
          <a:p>
            <a:pPr algn="just"/>
            <a:r>
              <a:rPr lang="fr-CA" u="sng" dirty="0" smtClean="0"/>
              <a:t>Situation finale</a:t>
            </a:r>
            <a:r>
              <a:rPr lang="fr-CA" dirty="0" smtClean="0"/>
              <a:t>: retour à l’équilibre; il peut avoir amélioration de la situation ou détérioration de la situation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9412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Insérer des séquences: pourquoi?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fr-CA" dirty="0" smtClean="0"/>
              <a:t>Les différentes séquences permettent de proposer des variations, d’enrichir l’intrigue, de mieux connaître les personnages</a:t>
            </a:r>
          </a:p>
          <a:p>
            <a:pPr algn="just">
              <a:lnSpc>
                <a:spcPct val="150000"/>
              </a:lnSpc>
            </a:pPr>
            <a:r>
              <a:rPr lang="fr-CA" dirty="0" smtClean="0"/>
              <a:t>Les séquences permettent de varier la présentation et de créer des effets pour le lecteur</a:t>
            </a:r>
          </a:p>
          <a:p>
            <a:pPr algn="just">
              <a:lnSpc>
                <a:spcPct val="150000"/>
              </a:lnSpc>
            </a:pPr>
            <a:r>
              <a:rPr lang="fr-CA" dirty="0" smtClean="0"/>
              <a:t>L’insertion de différentes séquences permettent de jouer avec le texte et d’avoir une expérience de lecture plus riche et plus dense</a:t>
            </a:r>
          </a:p>
          <a:p>
            <a:pPr algn="just">
              <a:lnSpc>
                <a:spcPct val="150000"/>
              </a:lnSpc>
            </a:pPr>
            <a:r>
              <a:rPr lang="fr-CA" i="1" dirty="0" smtClean="0"/>
              <a:t>Rien n’est gratuit</a:t>
            </a:r>
            <a:r>
              <a:rPr lang="fr-CA" dirty="0" smtClean="0"/>
              <a:t>! L’auteur CHOISIT d’insérer une séquence…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9643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La séquence descriptive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fr-CA" dirty="0" smtClean="0"/>
              <a:t>Permet de caractériser et de donner à voir une époque, un objet, une situation, un personnage, un lieu, …</a:t>
            </a:r>
          </a:p>
          <a:p>
            <a:pPr algn="just">
              <a:lnSpc>
                <a:spcPct val="150000"/>
              </a:lnSpc>
            </a:pPr>
            <a:r>
              <a:rPr lang="fr-CA" dirty="0" smtClean="0"/>
              <a:t>La séquence descriptive permet de créer des effets particuliers: effet réel, fantastique, comique, suspense,…</a:t>
            </a:r>
          </a:p>
          <a:p>
            <a:pPr algn="just">
              <a:lnSpc>
                <a:spcPct val="150000"/>
              </a:lnSpc>
            </a:pPr>
            <a:r>
              <a:rPr lang="fr-CA" dirty="0" smtClean="0"/>
              <a:t>Il n’est pas nécessaire de toujours faire l’arrêt d’une séquence descriptive pour effectuer des descriptions: des notations descriptives peuvent être éparpillées le long du texte</a:t>
            </a:r>
            <a:endParaRPr lang="fr-CA" dirty="0"/>
          </a:p>
        </p:txBody>
      </p:sp>
      <p:pic>
        <p:nvPicPr>
          <p:cNvPr id="3074" name="Picture 2" descr="C:\Users\thebergem\AppData\Local\Microsoft\Windows\Temporary Internet Files\Content.IE5\01AZ8CFC\MC90043746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6644" y="620688"/>
            <a:ext cx="1719722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5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La séquence </a:t>
            </a:r>
            <a:r>
              <a:rPr lang="fr-CA" dirty="0" err="1" smtClean="0"/>
              <a:t>dialogale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fr-CA" dirty="0" smtClean="0"/>
              <a:t>La séquence </a:t>
            </a:r>
            <a:r>
              <a:rPr lang="fr-CA" dirty="0" err="1" smtClean="0"/>
              <a:t>dialogale</a:t>
            </a:r>
            <a:r>
              <a:rPr lang="fr-CA" dirty="0" smtClean="0"/>
              <a:t> permet d’informer le lecteur sur certains situations ou sur les personnages</a:t>
            </a:r>
          </a:p>
          <a:p>
            <a:pPr algn="just">
              <a:lnSpc>
                <a:spcPct val="150000"/>
              </a:lnSpc>
            </a:pPr>
            <a:r>
              <a:rPr lang="fr-CA" dirty="0" smtClean="0"/>
              <a:t>Le dialogue peut créer un effet de réel, de suspense, reprendre un thème,…</a:t>
            </a:r>
          </a:p>
          <a:p>
            <a:pPr algn="just">
              <a:lnSpc>
                <a:spcPct val="150000"/>
              </a:lnSpc>
            </a:pPr>
            <a:r>
              <a:rPr lang="fr-CA" dirty="0" smtClean="0"/>
              <a:t>Ce type de séquence crée également du rythme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fr-CA" i="1" dirty="0" smtClean="0"/>
              <a:t>Un jour rêvé pour le poisson-banane</a:t>
            </a:r>
            <a:endParaRPr lang="fr-CA" i="1" dirty="0"/>
          </a:p>
        </p:txBody>
      </p:sp>
      <p:pic>
        <p:nvPicPr>
          <p:cNvPr id="4098" name="Picture 2" descr="C:\Users\thebergem\AppData\Local\Microsoft\Windows\Temporary Internet Files\Content.IE5\CBN0AFKN\MC90043746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581128"/>
            <a:ext cx="1949450" cy="176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853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La séquence explicative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fr-CA" dirty="0" smtClean="0"/>
              <a:t>Elle peut permettre d’apporter des précisions nécessaires à la vraisemblance de l’histoire</a:t>
            </a:r>
          </a:p>
          <a:p>
            <a:pPr algn="just">
              <a:lnSpc>
                <a:spcPct val="150000"/>
              </a:lnSpc>
            </a:pPr>
            <a:r>
              <a:rPr lang="fr-CA" dirty="0" smtClean="0"/>
              <a:t>La séquence explicative peut également rappeler les causes d’un phénomène présent dans l’histoire</a:t>
            </a:r>
          </a:p>
          <a:p>
            <a:pPr algn="just">
              <a:lnSpc>
                <a:spcPct val="150000"/>
              </a:lnSpc>
            </a:pPr>
            <a:r>
              <a:rPr lang="fr-CA" dirty="0" smtClean="0"/>
              <a:t>On peut aussi expliquer les attitudes, les gestes d’un personnage</a:t>
            </a:r>
            <a:endParaRPr lang="fr-CA" dirty="0"/>
          </a:p>
        </p:txBody>
      </p:sp>
      <p:pic>
        <p:nvPicPr>
          <p:cNvPr id="5122" name="Picture 2" descr="C:\Users\thebergem\AppData\Local\Microsoft\Windows\Temporary Internet Files\Content.IE5\01AZ8CFC\MC90043747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229200"/>
            <a:ext cx="1368152" cy="1475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985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39</TotalTime>
  <Words>386</Words>
  <Application>Microsoft Office PowerPoint</Application>
  <PresentationFormat>Affichage à l'écran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Capitaux</vt:lpstr>
      <vt:lpstr>Les séquences textuelles…</vt:lpstr>
      <vt:lpstr>Présentation PowerPoint</vt:lpstr>
      <vt:lpstr>La séquence dominante: la narrative</vt:lpstr>
      <vt:lpstr>Le schéma narratif</vt:lpstr>
      <vt:lpstr>Le schéma narratif: suite</vt:lpstr>
      <vt:lpstr>Insérer des séquences: pourquoi?</vt:lpstr>
      <vt:lpstr>La séquence descriptive</vt:lpstr>
      <vt:lpstr>La séquence dialogale</vt:lpstr>
      <vt:lpstr>La séquence explicative</vt:lpstr>
      <vt:lpstr>La séquence argumentative</vt:lpstr>
    </vt:vector>
  </TitlesOfParts>
  <Company>CSRS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séquences textuelles…</dc:title>
  <dc:creator>Théberge Martine</dc:creator>
  <cp:lastModifiedBy>Théberge Martine</cp:lastModifiedBy>
  <cp:revision>7</cp:revision>
  <dcterms:created xsi:type="dcterms:W3CDTF">2013-09-09T20:29:41Z</dcterms:created>
  <dcterms:modified xsi:type="dcterms:W3CDTF">2013-09-25T12:39:09Z</dcterms:modified>
</cp:coreProperties>
</file>