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0B96E6-71BE-4A60-9F25-B9606273119D}" type="datetimeFigureOut">
              <a:rPr lang="fr-CA" smtClean="0"/>
              <a:t>2014-02-19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584A9D-1DAD-4298-8FDA-320FA2B0548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sources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Insérer des citations dans </a:t>
            </a:r>
            <a:r>
              <a:rPr lang="fr-CA" smtClean="0"/>
              <a:t>un texte</a:t>
            </a:r>
          </a:p>
          <a:p>
            <a:endParaRPr lang="fr-CA" dirty="0" smtClean="0"/>
          </a:p>
          <a:p>
            <a:r>
              <a:rPr lang="fr-CA" sz="1600" dirty="0" smtClean="0"/>
              <a:t>Pour plus d’informations: </a:t>
            </a:r>
            <a:r>
              <a:rPr lang="fr-CA" sz="1600" i="1" dirty="0" smtClean="0"/>
              <a:t>Regards</a:t>
            </a:r>
            <a:r>
              <a:rPr lang="fr-CA" sz="1600" dirty="0" smtClean="0"/>
              <a:t> bleu, p. 339-341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37451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Une citation est l’emprunt de paroles dites ou écrites par quelqu’un d’autre.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Une citation sert à donner du poids à une opinion, de la crédibilité à un propos.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Attention à l’abus: quelques lignes par page, de citation directe ou indirecte, suffisent. Les citations servent à appuyer votre propos, pas le contraire!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Pourquoi utiliser la citation?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1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Il faut rapporter FIDÈLEMENT les propos. C’est ce qu’on appelle de la rigueur intellectuelle.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Dès que vous utilisez des propos, des idées qui ne sont pas les vôtres, vous devez indiquer la source. C’est ce qu’on appelle l’honnêteté intellectuelle.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L’intégration de la citation ne doit pas nuire à la construction de la phrase.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Règles de base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221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CA" dirty="0" smtClean="0"/>
              <a:t>« Il est important, insiste Martine Théberge, de bien planifier son texte avant de se mettre à l’écriture de celui-ci. » (</a:t>
            </a:r>
            <a:r>
              <a:rPr lang="fr-CA" i="1" dirty="0" smtClean="0"/>
              <a:t>L’esprit des mots</a:t>
            </a:r>
            <a:r>
              <a:rPr lang="fr-CA" dirty="0" smtClean="0"/>
              <a:t>, février 2014)</a:t>
            </a:r>
          </a:p>
          <a:p>
            <a:pPr algn="just">
              <a:lnSpc>
                <a:spcPct val="160000"/>
              </a:lnSpc>
            </a:pPr>
            <a:r>
              <a:rPr lang="fr-CA" dirty="0" smtClean="0"/>
              <a:t>Martine Théberge, enseignante au secondaire, affirme: « La planification d’un texte est gage de son succès. »</a:t>
            </a:r>
          </a:p>
          <a:p>
            <a:pPr algn="just">
              <a:lnSpc>
                <a:spcPct val="160000"/>
              </a:lnSpc>
            </a:pPr>
            <a:r>
              <a:rPr lang="fr-CA" dirty="0" smtClean="0"/>
              <a:t>« Sans planification préalable, les idées s’éparpillent et la cohérence du texte s’en ressent », précise Martine Théberge, enseignante.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fr-CA" dirty="0" smtClean="0"/>
              <a:t>*** Les deux-points, les guillemets, les incises***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Ponctuation citation textuelle (directe)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46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Selon Martine Théberge, une bonne planification pourrait garantir le succès lors de la rédaction d’un texte. (</a:t>
            </a:r>
            <a:r>
              <a:rPr lang="fr-CA" i="1" dirty="0" smtClean="0"/>
              <a:t>L’esprit des mots</a:t>
            </a:r>
            <a:r>
              <a:rPr lang="fr-CA" dirty="0" smtClean="0"/>
              <a:t>, février 2014)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La planification de l’écriture, ainsi que l’affirme Martine Théberge dans son article « Bon plan </a:t>
            </a:r>
            <a:r>
              <a:rPr lang="fr-CA" i="1" dirty="0" smtClean="0"/>
              <a:t>»</a:t>
            </a:r>
            <a:r>
              <a:rPr lang="fr-CA" dirty="0" smtClean="0"/>
              <a:t>, paru dans </a:t>
            </a:r>
            <a:r>
              <a:rPr lang="fr-CA" i="1" dirty="0" smtClean="0"/>
              <a:t>L’esprit des mots </a:t>
            </a:r>
            <a:r>
              <a:rPr lang="fr-CA" dirty="0" smtClean="0"/>
              <a:t>(février 2014), est essentielle à la production d’un texte cohérent.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citation d’idée (indirecte)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281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CA" sz="2600" dirty="0" smtClean="0"/>
              <a:t>Martine Théberge, enseignante au secondaire, affirme: « L’élève qui planifie adéquatement son texte a jusqu’à trois fois plus de chances de réussir. »</a:t>
            </a:r>
            <a:r>
              <a:rPr lang="fr-CA" sz="2600" baseline="30000" dirty="0" smtClean="0"/>
              <a:t>1</a:t>
            </a:r>
          </a:p>
          <a:p>
            <a:pPr algn="just">
              <a:lnSpc>
                <a:spcPct val="150000"/>
              </a:lnSpc>
            </a:pPr>
            <a:endParaRPr lang="fr-CA" sz="2600" dirty="0" smtClean="0"/>
          </a:p>
          <a:p>
            <a:pPr algn="just">
              <a:lnSpc>
                <a:spcPct val="150000"/>
              </a:lnSpc>
            </a:pPr>
            <a:endParaRPr lang="fr-CA" dirty="0"/>
          </a:p>
          <a:p>
            <a:pPr algn="just">
              <a:lnSpc>
                <a:spcPct val="150000"/>
              </a:lnSpc>
            </a:pPr>
            <a:endParaRPr lang="fr-CA" dirty="0" smtClean="0"/>
          </a:p>
          <a:p>
            <a:pPr algn="just">
              <a:lnSpc>
                <a:spcPct val="150000"/>
              </a:lnSpc>
            </a:pPr>
            <a:endParaRPr lang="fr-CA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fr-CA" sz="1900" dirty="0" smtClean="0"/>
              <a:t>1: Martine Théberge, « Bon plan », </a:t>
            </a:r>
            <a:r>
              <a:rPr lang="fr-CA" sz="1900" i="1" dirty="0" smtClean="0"/>
              <a:t>L’esprit des mots</a:t>
            </a:r>
            <a:r>
              <a:rPr lang="fr-CA" sz="1900" dirty="0" smtClean="0"/>
              <a:t>, février 2014.</a:t>
            </a:r>
            <a:endParaRPr lang="fr-CA" sz="19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note en bas de page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984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73</TotalTime>
  <Words>215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Livre relié</vt:lpstr>
      <vt:lpstr>Les sources</vt:lpstr>
      <vt:lpstr>Pourquoi utiliser la citation?</vt:lpstr>
      <vt:lpstr>Règles de base</vt:lpstr>
      <vt:lpstr>Ponctuation citation textuelle (directe)</vt:lpstr>
      <vt:lpstr>La citation d’idée (indirecte)</vt:lpstr>
      <vt:lpstr>La note en bas de page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sources</dc:title>
  <dc:creator>Théberge Martine</dc:creator>
  <cp:lastModifiedBy>Théberge Martine</cp:lastModifiedBy>
  <cp:revision>7</cp:revision>
  <dcterms:created xsi:type="dcterms:W3CDTF">2014-02-19T12:39:08Z</dcterms:created>
  <dcterms:modified xsi:type="dcterms:W3CDTF">2014-02-19T13:52:25Z</dcterms:modified>
</cp:coreProperties>
</file>