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01885BF-C34D-4551-B266-5F1E7E9688B5}" type="datetimeFigureOut">
              <a:rPr lang="fr-CA" smtClean="0"/>
              <a:t>2013-09-03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2CA30E0-4D9B-4C2B-9236-C1FEF9F2E5FE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CA" sz="5400" b="1" cap="all" dirty="0">
                <a:effectLst>
                  <a:reflection blurRad="12700" stA="50000" endPos="50000" dist="5004" dir="5400000" sy="-100000"/>
                </a:effectLst>
              </a:rPr>
              <a:t>Les classes de mots… en bref</a:t>
            </a:r>
            <a:r>
              <a:rPr lang="fr-CA" sz="5400" dirty="0"/>
              <a:t/>
            </a:r>
            <a:br>
              <a:rPr lang="fr-CA" sz="5400" dirty="0"/>
            </a:br>
            <a:endParaRPr lang="fr-CA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r>
              <a:rPr lang="fr-CA" sz="2000" i="1" dirty="0" smtClean="0">
                <a:effectLst/>
              </a:rPr>
              <a:t>Inspiré du document de Mme Véronique Léger</a:t>
            </a:r>
            <a:r>
              <a:rPr lang="fr-CA" sz="2000" dirty="0" smtClean="0">
                <a:effectLst/>
              </a:rPr>
              <a:t> 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0340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2025352"/>
          </a:xfrm>
        </p:spPr>
        <p:txBody>
          <a:bodyPr>
            <a:normAutofit fontScale="90000"/>
          </a:bodyPr>
          <a:lstStyle/>
          <a:p>
            <a:pPr algn="just"/>
            <a:r>
              <a:rPr lang="fr-CA" sz="2200" i="1" dirty="0" smtClean="0"/>
              <a:t/>
            </a:r>
            <a:br>
              <a:rPr lang="fr-CA" sz="2200" i="1" dirty="0" smtClean="0"/>
            </a:br>
            <a:r>
              <a:rPr lang="fr-CA" sz="2200" i="1" dirty="0" smtClean="0"/>
              <a:t/>
            </a:r>
            <a:br>
              <a:rPr lang="fr-CA" sz="2200" i="1" dirty="0" smtClean="0"/>
            </a:br>
            <a:r>
              <a:rPr lang="fr-CA" sz="2200" i="1" dirty="0" smtClean="0"/>
              <a:t/>
            </a:r>
            <a:br>
              <a:rPr lang="fr-CA" sz="2200" i="1" dirty="0" smtClean="0"/>
            </a:br>
            <a:r>
              <a:rPr lang="fr-CA" sz="2200" i="1" dirty="0" smtClean="0"/>
              <a:t/>
            </a:r>
            <a:br>
              <a:rPr lang="fr-CA" sz="2200" i="1" dirty="0" smtClean="0"/>
            </a:br>
            <a:r>
              <a:rPr lang="fr-CA" sz="2200" i="1" dirty="0" smtClean="0"/>
              <a:t/>
            </a:r>
            <a:br>
              <a:rPr lang="fr-CA" sz="2200" i="1" dirty="0" smtClean="0"/>
            </a:br>
            <a:r>
              <a:rPr lang="fr-CA" sz="2200" i="1" dirty="0" smtClean="0"/>
              <a:t>Le groupe nominal de base</a:t>
            </a:r>
            <a:r>
              <a:rPr lang="fr-CA" sz="2200" dirty="0" smtClean="0"/>
              <a:t> : le déterminant et l’adjectif doivent OBLIGATOIREMENT* s’accorder avec le NOM. Chacun des membres de ce groupe porte </a:t>
            </a:r>
            <a:r>
              <a:rPr lang="fr-CA" sz="2200" u="sng" dirty="0" smtClean="0"/>
              <a:t>le même genre et le même nombre</a:t>
            </a:r>
            <a:r>
              <a:rPr lang="fr-CA" sz="2200" dirty="0" smtClean="0"/>
              <a:t>.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9008"/>
            <a:ext cx="8136904" cy="452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6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208912" cy="2664296"/>
          </a:xfrm>
        </p:spPr>
        <p:txBody>
          <a:bodyPr>
            <a:normAutofit/>
          </a:bodyPr>
          <a:lstStyle/>
          <a:p>
            <a:pPr algn="just"/>
            <a:r>
              <a:rPr lang="fr-CA" sz="1800" i="1" dirty="0"/>
              <a:t>Le groupe verbal de base</a:t>
            </a:r>
            <a:r>
              <a:rPr lang="fr-CA" sz="1800" dirty="0"/>
              <a:t> : le </a:t>
            </a:r>
            <a:r>
              <a:rPr lang="fr-CA" sz="1800" u="sng" dirty="0"/>
              <a:t>verbe</a:t>
            </a:r>
            <a:r>
              <a:rPr lang="fr-CA" sz="1800" dirty="0"/>
              <a:t> doit OBLIGATOIREMENT être </a:t>
            </a:r>
            <a:r>
              <a:rPr lang="fr-CA" sz="1800" u="sng" dirty="0"/>
              <a:t>accordé avec son sujet</a:t>
            </a:r>
            <a:r>
              <a:rPr lang="fr-CA" sz="1800" dirty="0"/>
              <a:t> (un pronom, un groupe du nom, une subordonnée</a:t>
            </a:r>
            <a:r>
              <a:rPr lang="fr-CA" sz="1800" dirty="0" smtClean="0"/>
              <a:t>).</a:t>
            </a:r>
            <a:br>
              <a:rPr lang="fr-CA" sz="1800" dirty="0" smtClean="0"/>
            </a:br>
            <a:r>
              <a:rPr lang="fr-CA" sz="1800" dirty="0"/>
              <a:t/>
            </a:r>
            <a:br>
              <a:rPr lang="fr-CA" sz="1800" dirty="0"/>
            </a:br>
            <a:r>
              <a:rPr lang="fr-CA" sz="1800" dirty="0"/>
              <a:t>*Pour  trouver le sujet, on pose la question </a:t>
            </a:r>
            <a:r>
              <a:rPr lang="fr-CA" sz="1800" i="1" dirty="0"/>
              <a:t>qui est-ce qui?</a:t>
            </a:r>
            <a:r>
              <a:rPr lang="fr-CA" sz="1800" dirty="0"/>
              <a:t>  avant le verbe.</a:t>
            </a:r>
            <a:br>
              <a:rPr lang="fr-CA" sz="1800" dirty="0"/>
            </a:br>
            <a:r>
              <a:rPr lang="fr-CA" sz="1800" dirty="0"/>
              <a:t>*On peut toujours remplacer le sujet par un pronom; cela facilite la réflexion pour l’accord.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4807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dirty="0" smtClean="0"/>
              <a:t>Invariable</a:t>
            </a:r>
            <a:endParaRPr lang="fr-CA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75" y="685800"/>
            <a:ext cx="7333646" cy="49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6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dirty="0" smtClean="0"/>
              <a:t>Invariable</a:t>
            </a:r>
            <a:endParaRPr lang="fr-CA" sz="36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2" y="1124744"/>
            <a:ext cx="7405378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5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dirty="0" smtClean="0"/>
              <a:t>Invariable</a:t>
            </a:r>
            <a:endParaRPr lang="fr-CA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708430" cy="390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</TotalTime>
  <Words>22</Words>
  <Application>Microsoft Office PowerPoint</Application>
  <PresentationFormat>Affichage à l'écran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NewsPrint</vt:lpstr>
      <vt:lpstr>Les classes de mots… en bref </vt:lpstr>
      <vt:lpstr>     Le groupe nominal de base : le déterminant et l’adjectif doivent OBLIGATOIREMENT* s’accorder avec le NOM. Chacun des membres de ce groupe porte le même genre et le même nombre. </vt:lpstr>
      <vt:lpstr>Le groupe verbal de base : le verbe doit OBLIGATOIREMENT être accordé avec son sujet (un pronom, un groupe du nom, une subordonnée).  *Pour  trouver le sujet, on pose la question qui est-ce qui?  avant le verbe. *On peut toujours remplacer le sujet par un pronom; cela facilite la réflexion pour l’accord. </vt:lpstr>
      <vt:lpstr>Invariable</vt:lpstr>
      <vt:lpstr>Invariable</vt:lpstr>
      <vt:lpstr>Invariable</vt:lpstr>
    </vt:vector>
  </TitlesOfParts>
  <Company>CSRS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classes de mots… en bref</dc:title>
  <dc:creator>Théberge Martine</dc:creator>
  <cp:lastModifiedBy>Théberge Martine</cp:lastModifiedBy>
  <cp:revision>2</cp:revision>
  <dcterms:created xsi:type="dcterms:W3CDTF">2013-09-03T11:21:16Z</dcterms:created>
  <dcterms:modified xsi:type="dcterms:W3CDTF">2013-09-03T11:36:22Z</dcterms:modified>
</cp:coreProperties>
</file>