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C186-97CF-43C7-A64B-1C021AC96E3A}" type="datetimeFigureOut">
              <a:rPr lang="fr-CA" smtClean="0"/>
              <a:t>2014-04-22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C545E-BB3C-475B-B157-DB35B65F024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C186-97CF-43C7-A64B-1C021AC96E3A}" type="datetimeFigureOut">
              <a:rPr lang="fr-CA" smtClean="0"/>
              <a:t>2014-04-22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C545E-BB3C-475B-B157-DB35B65F024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C186-97CF-43C7-A64B-1C021AC96E3A}" type="datetimeFigureOut">
              <a:rPr lang="fr-CA" smtClean="0"/>
              <a:t>2014-04-22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C545E-BB3C-475B-B157-DB35B65F024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C186-97CF-43C7-A64B-1C021AC96E3A}" type="datetimeFigureOut">
              <a:rPr lang="fr-CA" smtClean="0"/>
              <a:t>2014-04-22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C545E-BB3C-475B-B157-DB35B65F024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C186-97CF-43C7-A64B-1C021AC96E3A}" type="datetimeFigureOut">
              <a:rPr lang="fr-CA" smtClean="0"/>
              <a:t>2014-04-22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C545E-BB3C-475B-B157-DB35B65F024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C186-97CF-43C7-A64B-1C021AC96E3A}" type="datetimeFigureOut">
              <a:rPr lang="fr-CA" smtClean="0"/>
              <a:t>2014-04-22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C545E-BB3C-475B-B157-DB35B65F024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C186-97CF-43C7-A64B-1C021AC96E3A}" type="datetimeFigureOut">
              <a:rPr lang="fr-CA" smtClean="0"/>
              <a:t>2014-04-22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C545E-BB3C-475B-B157-DB35B65F024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C186-97CF-43C7-A64B-1C021AC96E3A}" type="datetimeFigureOut">
              <a:rPr lang="fr-CA" smtClean="0"/>
              <a:t>2014-04-22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C545E-BB3C-475B-B157-DB35B65F024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C186-97CF-43C7-A64B-1C021AC96E3A}" type="datetimeFigureOut">
              <a:rPr lang="fr-CA" smtClean="0"/>
              <a:t>2014-04-22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C545E-BB3C-475B-B157-DB35B65F024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C186-97CF-43C7-A64B-1C021AC96E3A}" type="datetimeFigureOut">
              <a:rPr lang="fr-CA" smtClean="0"/>
              <a:t>2014-04-22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C545E-BB3C-475B-B157-DB35B65F024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C186-97CF-43C7-A64B-1C021AC96E3A}" type="datetimeFigureOut">
              <a:rPr lang="fr-CA" smtClean="0"/>
              <a:t>2014-04-22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C545E-BB3C-475B-B157-DB35B65F0242}" type="slidenum">
              <a:rPr lang="fr-CA" smtClean="0"/>
              <a:t>‹N°›</a:t>
            </a:fld>
            <a:endParaRPr lang="fr-CA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B25C186-97CF-43C7-A64B-1C021AC96E3A}" type="datetimeFigureOut">
              <a:rPr lang="fr-CA" smtClean="0"/>
              <a:t>2014-04-22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0AC545E-BB3C-475B-B157-DB35B65F0242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Les </a:t>
            </a:r>
            <a:r>
              <a:rPr lang="en-CA" dirty="0" err="1" smtClean="0"/>
              <a:t>adjectifs</a:t>
            </a:r>
            <a:r>
              <a:rPr lang="en-CA" dirty="0" smtClean="0"/>
              <a:t> </a:t>
            </a:r>
            <a:r>
              <a:rPr lang="en-CA" dirty="0" err="1" smtClean="0"/>
              <a:t>numéraux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Présenté</a:t>
            </a:r>
            <a:r>
              <a:rPr lang="en-CA" dirty="0" smtClean="0"/>
              <a:t> par </a:t>
            </a:r>
            <a:r>
              <a:rPr lang="en-CA" dirty="0" err="1" smtClean="0"/>
              <a:t>Krystel</a:t>
            </a:r>
            <a:r>
              <a:rPr lang="en-CA" dirty="0" smtClean="0"/>
              <a:t> Beaulieu-</a:t>
            </a:r>
            <a:r>
              <a:rPr lang="en-CA" dirty="0" err="1" smtClean="0"/>
              <a:t>Thibault</a:t>
            </a:r>
            <a:endParaRPr lang="en-CA" dirty="0" smtClean="0"/>
          </a:p>
          <a:p>
            <a:r>
              <a:rPr lang="en-CA" dirty="0" smtClean="0"/>
              <a:t>Et </a:t>
            </a:r>
            <a:r>
              <a:rPr lang="fr-CA" dirty="0" smtClean="0"/>
              <a:t>remis</a:t>
            </a:r>
            <a:r>
              <a:rPr lang="en-CA" dirty="0" smtClean="0"/>
              <a:t> à Martine </a:t>
            </a:r>
            <a:r>
              <a:rPr lang="en-CA" dirty="0" err="1" smtClean="0"/>
              <a:t>Théberge</a:t>
            </a:r>
            <a:endParaRPr lang="fr-CA" dirty="0"/>
          </a:p>
        </p:txBody>
      </p:sp>
      <p:pic>
        <p:nvPicPr>
          <p:cNvPr id="1026" name="Picture 2" descr="http://www.linstit.com/lecons/pj_determinant_numera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29486"/>
            <a:ext cx="4752528" cy="3991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08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Il y a </a:t>
            </a:r>
            <a:r>
              <a:rPr lang="fr-CA" dirty="0" smtClean="0"/>
              <a:t>deux</a:t>
            </a:r>
            <a:r>
              <a:rPr lang="en-CA" dirty="0" smtClean="0"/>
              <a:t> types </a:t>
            </a:r>
            <a:r>
              <a:rPr lang="fr-CA" dirty="0" smtClean="0"/>
              <a:t>d’adjectifs</a:t>
            </a:r>
            <a:r>
              <a:rPr lang="en-CA" dirty="0" smtClean="0"/>
              <a:t> </a:t>
            </a:r>
            <a:r>
              <a:rPr lang="fr-CA" dirty="0" smtClean="0"/>
              <a:t>numéraux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2197703"/>
          </a:xfrm>
        </p:spPr>
        <p:txBody>
          <a:bodyPr/>
          <a:lstStyle/>
          <a:p>
            <a:r>
              <a:rPr lang="en-CA" dirty="0"/>
              <a:t>L</a:t>
            </a:r>
            <a:r>
              <a:rPr lang="en-CA" dirty="0" smtClean="0"/>
              <a:t>es </a:t>
            </a:r>
            <a:r>
              <a:rPr lang="en-CA" dirty="0" err="1" smtClean="0"/>
              <a:t>adjectifs</a:t>
            </a:r>
            <a:r>
              <a:rPr lang="en-CA" dirty="0" smtClean="0"/>
              <a:t> </a:t>
            </a:r>
            <a:r>
              <a:rPr lang="en-CA" dirty="0" err="1" smtClean="0"/>
              <a:t>numéraux</a:t>
            </a:r>
            <a:r>
              <a:rPr lang="en-CA" dirty="0" smtClean="0"/>
              <a:t> </a:t>
            </a:r>
            <a:r>
              <a:rPr lang="en-CA" dirty="0" err="1" smtClean="0"/>
              <a:t>cardinaux</a:t>
            </a:r>
            <a:endParaRPr lang="en-CA" dirty="0" smtClean="0"/>
          </a:p>
          <a:p>
            <a:r>
              <a:rPr lang="en-CA" dirty="0"/>
              <a:t>L</a:t>
            </a:r>
            <a:r>
              <a:rPr lang="en-CA" dirty="0" smtClean="0"/>
              <a:t>es </a:t>
            </a:r>
            <a:r>
              <a:rPr lang="en-CA" dirty="0" err="1" smtClean="0"/>
              <a:t>adjectifs</a:t>
            </a:r>
            <a:r>
              <a:rPr lang="en-CA" dirty="0" smtClean="0"/>
              <a:t> </a:t>
            </a:r>
            <a:r>
              <a:rPr lang="en-CA" dirty="0" err="1" smtClean="0"/>
              <a:t>numéraux</a:t>
            </a:r>
            <a:r>
              <a:rPr lang="en-CA" dirty="0" smtClean="0"/>
              <a:t> </a:t>
            </a:r>
            <a:r>
              <a:rPr lang="en-CA" dirty="0" err="1" smtClean="0"/>
              <a:t>ordinaux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5762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Les </a:t>
            </a:r>
            <a:r>
              <a:rPr lang="en-CA" dirty="0" err="1" smtClean="0"/>
              <a:t>adjectifs</a:t>
            </a:r>
            <a:r>
              <a:rPr lang="en-CA" dirty="0" smtClean="0"/>
              <a:t> </a:t>
            </a:r>
            <a:r>
              <a:rPr lang="en-CA" dirty="0" err="1" smtClean="0"/>
              <a:t>numéraux</a:t>
            </a:r>
            <a:r>
              <a:rPr lang="en-CA" dirty="0" smtClean="0"/>
              <a:t> </a:t>
            </a:r>
            <a:r>
              <a:rPr lang="en-CA" dirty="0" err="1" smtClean="0"/>
              <a:t>ordinaux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Ils</a:t>
            </a:r>
            <a:r>
              <a:rPr lang="en-CA" dirty="0" smtClean="0"/>
              <a:t> </a:t>
            </a:r>
            <a:r>
              <a:rPr lang="en-CA" dirty="0" err="1" smtClean="0"/>
              <a:t>expriment</a:t>
            </a:r>
            <a:r>
              <a:rPr lang="en-CA" dirty="0" smtClean="0"/>
              <a:t> un rang.</a:t>
            </a:r>
          </a:p>
          <a:p>
            <a:r>
              <a:rPr lang="en-CA" dirty="0" err="1" smtClean="0"/>
              <a:t>Ils</a:t>
            </a:r>
            <a:r>
              <a:rPr lang="en-CA" dirty="0" smtClean="0"/>
              <a:t> </a:t>
            </a:r>
            <a:r>
              <a:rPr lang="en-CA" dirty="0" err="1" smtClean="0"/>
              <a:t>sont</a:t>
            </a:r>
            <a:r>
              <a:rPr lang="en-CA" dirty="0" smtClean="0"/>
              <a:t> </a:t>
            </a:r>
            <a:r>
              <a:rPr lang="en-CA" dirty="0" err="1" smtClean="0"/>
              <a:t>formés</a:t>
            </a:r>
            <a:r>
              <a:rPr lang="en-CA" dirty="0" smtClean="0"/>
              <a:t> avec </a:t>
            </a:r>
            <a:r>
              <a:rPr lang="en-CA" dirty="0" err="1" smtClean="0"/>
              <a:t>l’ajout</a:t>
            </a:r>
            <a:r>
              <a:rPr lang="en-CA" dirty="0" smtClean="0"/>
              <a:t> du </a:t>
            </a:r>
            <a:r>
              <a:rPr lang="en-CA" dirty="0" err="1" smtClean="0"/>
              <a:t>suffixe</a:t>
            </a:r>
            <a:r>
              <a:rPr lang="en-CA" dirty="0" smtClean="0"/>
              <a:t> “</a:t>
            </a:r>
            <a:r>
              <a:rPr lang="en-CA" b="1" dirty="0" err="1" smtClean="0"/>
              <a:t>ième</a:t>
            </a:r>
            <a:r>
              <a:rPr lang="en-CA" dirty="0" smtClean="0"/>
              <a:t>” aux </a:t>
            </a:r>
            <a:r>
              <a:rPr lang="en-CA" dirty="0" err="1" smtClean="0"/>
              <a:t>cardinaux</a:t>
            </a:r>
            <a:r>
              <a:rPr lang="en-CA" dirty="0" smtClean="0"/>
              <a:t> </a:t>
            </a:r>
            <a:r>
              <a:rPr lang="en-CA" dirty="0" err="1" smtClean="0"/>
              <a:t>correspondants</a:t>
            </a:r>
            <a:r>
              <a:rPr lang="en-CA" dirty="0" smtClean="0"/>
              <a:t> (dix=</a:t>
            </a:r>
            <a:r>
              <a:rPr lang="en-CA" dirty="0" err="1" smtClean="0"/>
              <a:t>dixième</a:t>
            </a:r>
            <a:r>
              <a:rPr lang="en-CA" dirty="0" smtClean="0"/>
              <a:t>, cent=</a:t>
            </a:r>
            <a:r>
              <a:rPr lang="en-CA" dirty="0" err="1" smtClean="0"/>
              <a:t>centième</a:t>
            </a:r>
            <a:r>
              <a:rPr lang="en-CA" dirty="0" smtClean="0"/>
              <a:t>, etc.).</a:t>
            </a:r>
          </a:p>
          <a:p>
            <a:r>
              <a:rPr lang="en-CA" dirty="0" smtClean="0"/>
              <a:t>Il ne </a:t>
            </a:r>
            <a:r>
              <a:rPr lang="en-CA" dirty="0" err="1" smtClean="0"/>
              <a:t>faut</a:t>
            </a:r>
            <a:r>
              <a:rPr lang="en-CA" dirty="0" smtClean="0"/>
              <a:t> pas les </a:t>
            </a:r>
            <a:r>
              <a:rPr lang="en-CA" dirty="0" err="1" smtClean="0"/>
              <a:t>confondre</a:t>
            </a:r>
            <a:r>
              <a:rPr lang="en-CA" dirty="0" smtClean="0"/>
              <a:t> avec les </a:t>
            </a:r>
            <a:r>
              <a:rPr lang="en-CA" dirty="0" err="1" smtClean="0"/>
              <a:t>adverbes</a:t>
            </a:r>
            <a:r>
              <a:rPr lang="en-CA" dirty="0" smtClean="0"/>
              <a:t> </a:t>
            </a:r>
            <a:r>
              <a:rPr lang="en-CA" dirty="0" err="1" smtClean="0"/>
              <a:t>numéraux</a:t>
            </a:r>
            <a:r>
              <a:rPr lang="en-CA" dirty="0" smtClean="0"/>
              <a:t> qui </a:t>
            </a:r>
            <a:r>
              <a:rPr lang="en-CA" dirty="0" err="1" smtClean="0"/>
              <a:t>sont</a:t>
            </a:r>
            <a:r>
              <a:rPr lang="en-CA" dirty="0" smtClean="0"/>
              <a:t> </a:t>
            </a:r>
            <a:r>
              <a:rPr lang="en-CA" dirty="0" err="1" smtClean="0"/>
              <a:t>aussi</a:t>
            </a:r>
            <a:r>
              <a:rPr lang="en-CA" dirty="0" smtClean="0"/>
              <a:t> </a:t>
            </a:r>
            <a:r>
              <a:rPr lang="en-CA" dirty="0" err="1" smtClean="0"/>
              <a:t>dérivés</a:t>
            </a:r>
            <a:r>
              <a:rPr lang="en-CA" dirty="0" smtClean="0"/>
              <a:t> de </a:t>
            </a:r>
            <a:r>
              <a:rPr lang="en-CA" dirty="0" err="1" smtClean="0"/>
              <a:t>ces</a:t>
            </a:r>
            <a:r>
              <a:rPr lang="en-CA" dirty="0" smtClean="0"/>
              <a:t> </a:t>
            </a:r>
            <a:r>
              <a:rPr lang="en-CA" dirty="0" err="1" smtClean="0"/>
              <a:t>formes</a:t>
            </a:r>
            <a:r>
              <a:rPr lang="en-CA" dirty="0" smtClean="0"/>
              <a:t>- </a:t>
            </a:r>
            <a:r>
              <a:rPr lang="en-CA" dirty="0" err="1" smtClean="0"/>
              <a:t>deuxièmement</a:t>
            </a:r>
            <a:r>
              <a:rPr lang="en-CA" dirty="0" smtClean="0"/>
              <a:t>, </a:t>
            </a:r>
            <a:r>
              <a:rPr lang="en-CA" dirty="0" err="1" smtClean="0"/>
              <a:t>dixièmement</a:t>
            </a:r>
            <a:r>
              <a:rPr lang="en-CA" dirty="0" smtClean="0"/>
              <a:t>, etc.</a:t>
            </a:r>
          </a:p>
          <a:p>
            <a:r>
              <a:rPr lang="en-CA" dirty="0" err="1" smtClean="0"/>
              <a:t>Ils</a:t>
            </a:r>
            <a:r>
              <a:rPr lang="en-CA" dirty="0" smtClean="0"/>
              <a:t> </a:t>
            </a:r>
            <a:r>
              <a:rPr lang="en-CA" dirty="0" err="1" smtClean="0"/>
              <a:t>s’accordent</a:t>
            </a:r>
            <a:r>
              <a:rPr lang="en-CA" dirty="0" smtClean="0"/>
              <a:t> avec le nom </a:t>
            </a:r>
            <a:r>
              <a:rPr lang="en-CA" dirty="0" err="1" smtClean="0"/>
              <a:t>qu’ils</a:t>
            </a:r>
            <a:r>
              <a:rPr lang="en-CA" dirty="0" smtClean="0"/>
              <a:t> </a:t>
            </a:r>
            <a:r>
              <a:rPr lang="en-CA" dirty="0" err="1" smtClean="0"/>
              <a:t>qualifient</a:t>
            </a:r>
            <a:r>
              <a:rPr lang="en-CA" dirty="0" smtClean="0"/>
              <a:t> (Les </a:t>
            </a:r>
            <a:r>
              <a:rPr lang="en-CA" dirty="0" err="1" smtClean="0"/>
              <a:t>centièmes</a:t>
            </a:r>
            <a:r>
              <a:rPr lang="en-CA" dirty="0" smtClean="0"/>
              <a:t> parties).</a:t>
            </a:r>
          </a:p>
          <a:p>
            <a:r>
              <a:rPr lang="en-CA" dirty="0" smtClean="0"/>
              <a:t>On </a:t>
            </a:r>
            <a:r>
              <a:rPr lang="en-CA" dirty="0" err="1" smtClean="0"/>
              <a:t>rattache</a:t>
            </a:r>
            <a:r>
              <a:rPr lang="en-CA" dirty="0" smtClean="0"/>
              <a:t> aux </a:t>
            </a:r>
            <a:r>
              <a:rPr lang="en-CA" dirty="0" err="1" smtClean="0"/>
              <a:t>ordinaux</a:t>
            </a:r>
            <a:r>
              <a:rPr lang="en-CA" dirty="0" smtClean="0"/>
              <a:t> les </a:t>
            </a:r>
            <a:r>
              <a:rPr lang="en-CA" dirty="0" err="1" smtClean="0"/>
              <a:t>noms</a:t>
            </a:r>
            <a:r>
              <a:rPr lang="en-CA" dirty="0" smtClean="0"/>
              <a:t>: </a:t>
            </a:r>
            <a:r>
              <a:rPr lang="en-CA" b="1" dirty="0" smtClean="0"/>
              <a:t>simple</a:t>
            </a:r>
            <a:r>
              <a:rPr lang="en-CA" dirty="0" smtClean="0"/>
              <a:t>, </a:t>
            </a:r>
            <a:r>
              <a:rPr lang="en-CA" b="1" dirty="0" smtClean="0"/>
              <a:t>double</a:t>
            </a:r>
            <a:r>
              <a:rPr lang="en-CA" dirty="0" smtClean="0"/>
              <a:t>, </a:t>
            </a:r>
            <a:r>
              <a:rPr lang="en-CA" b="1" dirty="0" smtClean="0"/>
              <a:t>triple</a:t>
            </a:r>
            <a:r>
              <a:rPr lang="en-CA" dirty="0" smtClean="0"/>
              <a:t>, </a:t>
            </a:r>
            <a:r>
              <a:rPr lang="en-CA" b="1" dirty="0" smtClean="0"/>
              <a:t>quadruple</a:t>
            </a:r>
            <a:r>
              <a:rPr lang="en-CA" dirty="0" smtClean="0"/>
              <a:t>, </a:t>
            </a:r>
            <a:r>
              <a:rPr lang="en-CA" b="1" dirty="0" smtClean="0"/>
              <a:t>centuple</a:t>
            </a:r>
            <a:r>
              <a:rPr lang="en-CA" dirty="0" smtClean="0"/>
              <a:t>, </a:t>
            </a:r>
            <a:r>
              <a:rPr lang="en-CA" b="1" dirty="0" err="1" smtClean="0"/>
              <a:t>dizaine</a:t>
            </a:r>
            <a:r>
              <a:rPr lang="en-CA" dirty="0" smtClean="0"/>
              <a:t>, </a:t>
            </a:r>
            <a:r>
              <a:rPr lang="en-CA" b="1" dirty="0" err="1" smtClean="0"/>
              <a:t>centaine</a:t>
            </a:r>
            <a:r>
              <a:rPr lang="en-CA" dirty="0" smtClean="0"/>
              <a:t>, etc.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6186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Quelques</a:t>
            </a:r>
            <a:r>
              <a:rPr lang="en-CA" dirty="0" smtClean="0"/>
              <a:t> </a:t>
            </a:r>
            <a:r>
              <a:rPr lang="en-CA" dirty="0" err="1" smtClean="0"/>
              <a:t>exemples</a:t>
            </a:r>
            <a:r>
              <a:rPr lang="en-CA" dirty="0" smtClean="0"/>
              <a:t> </a:t>
            </a:r>
            <a:r>
              <a:rPr lang="en-CA" dirty="0" err="1" smtClean="0"/>
              <a:t>d’adjectifs</a:t>
            </a:r>
            <a:r>
              <a:rPr lang="en-CA" dirty="0" smtClean="0"/>
              <a:t> </a:t>
            </a:r>
            <a:r>
              <a:rPr lang="en-CA" dirty="0" err="1" smtClean="0"/>
              <a:t>numéraux</a:t>
            </a:r>
            <a:r>
              <a:rPr lang="en-CA" dirty="0" smtClean="0"/>
              <a:t> </a:t>
            </a:r>
            <a:r>
              <a:rPr lang="en-CA" dirty="0" err="1" smtClean="0"/>
              <a:t>ordinaux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C’est</a:t>
            </a:r>
            <a:r>
              <a:rPr lang="en-CA" dirty="0"/>
              <a:t> la </a:t>
            </a:r>
            <a:r>
              <a:rPr lang="en-CA" dirty="0" err="1"/>
              <a:t>cinquième</a:t>
            </a:r>
            <a:r>
              <a:rPr lang="en-CA" dirty="0"/>
              <a:t> </a:t>
            </a:r>
            <a:r>
              <a:rPr lang="en-CA" dirty="0" err="1"/>
              <a:t>fois</a:t>
            </a:r>
            <a:r>
              <a:rPr lang="en-CA" dirty="0"/>
              <a:t> </a:t>
            </a:r>
            <a:r>
              <a:rPr lang="en-CA" dirty="0" err="1"/>
              <a:t>qu’elle</a:t>
            </a:r>
            <a:r>
              <a:rPr lang="en-CA" dirty="0"/>
              <a:t> </a:t>
            </a:r>
            <a:r>
              <a:rPr lang="en-CA" dirty="0" err="1"/>
              <a:t>lui</a:t>
            </a:r>
            <a:r>
              <a:rPr lang="en-CA" dirty="0"/>
              <a:t> </a:t>
            </a:r>
            <a:r>
              <a:rPr lang="en-CA" dirty="0" err="1"/>
              <a:t>répète</a:t>
            </a:r>
            <a:r>
              <a:rPr lang="en-CA" dirty="0"/>
              <a:t> </a:t>
            </a:r>
            <a:r>
              <a:rPr lang="en-CA" dirty="0" err="1"/>
              <a:t>cette</a:t>
            </a:r>
            <a:r>
              <a:rPr lang="en-CA" dirty="0"/>
              <a:t> phrase.</a:t>
            </a:r>
            <a:endParaRPr lang="fr-CA" dirty="0"/>
          </a:p>
          <a:p>
            <a:r>
              <a:rPr lang="en-CA" dirty="0" smtClean="0"/>
              <a:t>La première </a:t>
            </a:r>
            <a:r>
              <a:rPr lang="en-CA" dirty="0" err="1" smtClean="0"/>
              <a:t>personne</a:t>
            </a:r>
            <a:r>
              <a:rPr lang="en-CA" dirty="0" smtClean="0"/>
              <a:t> à </a:t>
            </a:r>
            <a:r>
              <a:rPr lang="en-CA" dirty="0" err="1" smtClean="0"/>
              <a:t>arriver</a:t>
            </a:r>
            <a:r>
              <a:rPr lang="en-CA" dirty="0" smtClean="0"/>
              <a:t> </a:t>
            </a:r>
            <a:r>
              <a:rPr lang="en-CA" dirty="0" err="1" smtClean="0"/>
              <a:t>gagnera</a:t>
            </a:r>
            <a:r>
              <a:rPr lang="en-CA" smtClean="0"/>
              <a:t>.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53395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Les </a:t>
            </a:r>
            <a:r>
              <a:rPr lang="en-CA" dirty="0" err="1" smtClean="0"/>
              <a:t>adjectifs</a:t>
            </a:r>
            <a:r>
              <a:rPr lang="en-CA" dirty="0" smtClean="0"/>
              <a:t> </a:t>
            </a:r>
            <a:r>
              <a:rPr lang="en-CA" dirty="0" err="1" smtClean="0"/>
              <a:t>numéraux</a:t>
            </a:r>
            <a:r>
              <a:rPr lang="en-CA" dirty="0" smtClean="0"/>
              <a:t> </a:t>
            </a:r>
            <a:r>
              <a:rPr lang="en-CA" dirty="0" err="1" smtClean="0"/>
              <a:t>cardinaux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Ils</a:t>
            </a:r>
            <a:r>
              <a:rPr lang="en-CA" dirty="0" smtClean="0"/>
              <a:t> </a:t>
            </a:r>
            <a:r>
              <a:rPr lang="en-CA" dirty="0" err="1" smtClean="0"/>
              <a:t>peuvent</a:t>
            </a:r>
            <a:r>
              <a:rPr lang="en-CA" dirty="0" smtClean="0"/>
              <a:t> </a:t>
            </a:r>
            <a:r>
              <a:rPr lang="en-CA" dirty="0" err="1" smtClean="0"/>
              <a:t>être</a:t>
            </a:r>
            <a:r>
              <a:rPr lang="en-CA" dirty="0" smtClean="0"/>
              <a:t> de </a:t>
            </a:r>
            <a:r>
              <a:rPr lang="en-CA" dirty="0" err="1" smtClean="0"/>
              <a:t>forme</a:t>
            </a:r>
            <a:r>
              <a:rPr lang="en-CA" dirty="0" smtClean="0"/>
              <a:t> simple (</a:t>
            </a:r>
            <a:r>
              <a:rPr lang="en-CA" dirty="0" err="1"/>
              <a:t>t</a:t>
            </a:r>
            <a:r>
              <a:rPr lang="en-CA" dirty="0" err="1" smtClean="0"/>
              <a:t>rois</a:t>
            </a:r>
            <a:r>
              <a:rPr lang="en-CA" dirty="0" smtClean="0"/>
              <a:t>, </a:t>
            </a:r>
            <a:r>
              <a:rPr lang="en-CA" dirty="0" err="1" smtClean="0"/>
              <a:t>quatre</a:t>
            </a:r>
            <a:r>
              <a:rPr lang="en-CA" dirty="0" smtClean="0"/>
              <a:t>, </a:t>
            </a:r>
            <a:r>
              <a:rPr lang="en-CA" dirty="0" err="1" smtClean="0"/>
              <a:t>cinq</a:t>
            </a:r>
            <a:r>
              <a:rPr lang="en-CA" dirty="0" smtClean="0"/>
              <a:t>).</a:t>
            </a:r>
          </a:p>
          <a:p>
            <a:r>
              <a:rPr lang="en-CA" dirty="0" smtClean="0"/>
              <a:t>Il </a:t>
            </a:r>
            <a:r>
              <a:rPr lang="en-CA" dirty="0" err="1" smtClean="0"/>
              <a:t>peuvent</a:t>
            </a:r>
            <a:r>
              <a:rPr lang="en-CA" dirty="0" smtClean="0"/>
              <a:t> </a:t>
            </a:r>
            <a:r>
              <a:rPr lang="en-CA" dirty="0" err="1" smtClean="0"/>
              <a:t>être</a:t>
            </a:r>
            <a:r>
              <a:rPr lang="en-CA" dirty="0" smtClean="0"/>
              <a:t> de </a:t>
            </a:r>
            <a:r>
              <a:rPr lang="en-CA" dirty="0" err="1" smtClean="0"/>
              <a:t>forme</a:t>
            </a:r>
            <a:r>
              <a:rPr lang="en-CA" dirty="0" smtClean="0"/>
              <a:t> </a:t>
            </a:r>
            <a:r>
              <a:rPr lang="en-CA" dirty="0" err="1" smtClean="0"/>
              <a:t>complexe</a:t>
            </a:r>
            <a:r>
              <a:rPr lang="en-CA" dirty="0" smtClean="0"/>
              <a:t> (</a:t>
            </a:r>
            <a:r>
              <a:rPr lang="en-CA" dirty="0" err="1" smtClean="0"/>
              <a:t>trente-cinq</a:t>
            </a:r>
            <a:r>
              <a:rPr lang="en-CA" dirty="0" smtClean="0"/>
              <a:t>, </a:t>
            </a:r>
            <a:r>
              <a:rPr lang="en-CA" dirty="0" err="1" smtClean="0"/>
              <a:t>quarante-deux</a:t>
            </a:r>
            <a:r>
              <a:rPr lang="en-CA" dirty="0" smtClean="0"/>
              <a:t>). </a:t>
            </a:r>
          </a:p>
          <a:p>
            <a:r>
              <a:rPr lang="en-CA" dirty="0" smtClean="0"/>
              <a:t>Pour les complexes, on place un trait </a:t>
            </a:r>
            <a:r>
              <a:rPr lang="en-CA" dirty="0" err="1" smtClean="0"/>
              <a:t>d’union</a:t>
            </a:r>
            <a:r>
              <a:rPr lang="en-CA" dirty="0" smtClean="0"/>
              <a:t> à </a:t>
            </a:r>
            <a:r>
              <a:rPr lang="en-CA" dirty="0" err="1" smtClean="0"/>
              <a:t>ceux</a:t>
            </a:r>
            <a:r>
              <a:rPr lang="en-CA" dirty="0" smtClean="0"/>
              <a:t> qui </a:t>
            </a:r>
            <a:r>
              <a:rPr lang="en-CA" dirty="0" err="1" smtClean="0"/>
              <a:t>sont</a:t>
            </a:r>
            <a:r>
              <a:rPr lang="en-CA" dirty="0" smtClean="0"/>
              <a:t> plus petit </a:t>
            </a:r>
            <a:r>
              <a:rPr lang="en-CA" dirty="0" err="1" smtClean="0"/>
              <a:t>que</a:t>
            </a:r>
            <a:r>
              <a:rPr lang="en-CA" dirty="0" smtClean="0"/>
              <a:t> cent, </a:t>
            </a:r>
            <a:r>
              <a:rPr lang="en-CA" dirty="0" err="1" smtClean="0"/>
              <a:t>sauf</a:t>
            </a:r>
            <a:r>
              <a:rPr lang="en-CA" dirty="0" smtClean="0"/>
              <a:t> </a:t>
            </a:r>
            <a:r>
              <a:rPr lang="en-CA" dirty="0" err="1" smtClean="0"/>
              <a:t>s’ils</a:t>
            </a:r>
            <a:r>
              <a:rPr lang="en-CA" dirty="0" smtClean="0"/>
              <a:t> </a:t>
            </a:r>
            <a:r>
              <a:rPr lang="en-CA" dirty="0" err="1" smtClean="0"/>
              <a:t>sont</a:t>
            </a:r>
            <a:r>
              <a:rPr lang="en-CA" dirty="0" smtClean="0"/>
              <a:t> joint par “</a:t>
            </a:r>
            <a:r>
              <a:rPr lang="en-CA" b="1" dirty="0" smtClean="0"/>
              <a:t>et</a:t>
            </a:r>
            <a:r>
              <a:rPr lang="en-CA" dirty="0" smtClean="0"/>
              <a:t>”.</a:t>
            </a:r>
          </a:p>
          <a:p>
            <a:r>
              <a:rPr lang="en-CA" dirty="0" err="1" smtClean="0"/>
              <a:t>Ils</a:t>
            </a:r>
            <a:r>
              <a:rPr lang="en-CA" dirty="0" smtClean="0"/>
              <a:t> </a:t>
            </a:r>
            <a:r>
              <a:rPr lang="en-CA" dirty="0" err="1" smtClean="0"/>
              <a:t>sont</a:t>
            </a:r>
            <a:r>
              <a:rPr lang="en-CA" dirty="0" smtClean="0"/>
              <a:t> invariables à </a:t>
            </a:r>
            <a:r>
              <a:rPr lang="en-CA" dirty="0" err="1" smtClean="0"/>
              <a:t>troise</a:t>
            </a:r>
            <a:r>
              <a:rPr lang="en-CA" dirty="0" smtClean="0"/>
              <a:t> exceptions </a:t>
            </a:r>
            <a:r>
              <a:rPr lang="en-CA" dirty="0" err="1" smtClean="0"/>
              <a:t>près</a:t>
            </a:r>
            <a:r>
              <a:rPr lang="en-CA" dirty="0"/>
              <a:t> </a:t>
            </a:r>
            <a:r>
              <a:rPr lang="en-CA" dirty="0" smtClean="0"/>
              <a:t>( “</a:t>
            </a:r>
            <a:r>
              <a:rPr lang="en-CA" b="1" dirty="0" smtClean="0"/>
              <a:t>un</a:t>
            </a:r>
            <a:r>
              <a:rPr lang="en-CA" dirty="0" smtClean="0"/>
              <a:t>” qui </a:t>
            </a:r>
            <a:r>
              <a:rPr lang="en-CA" dirty="0" err="1" smtClean="0"/>
              <a:t>varie</a:t>
            </a:r>
            <a:r>
              <a:rPr lang="en-CA" dirty="0" smtClean="0"/>
              <a:t> de genre, “</a:t>
            </a:r>
            <a:r>
              <a:rPr lang="en-CA" b="1" dirty="0" smtClean="0"/>
              <a:t>cent</a:t>
            </a:r>
            <a:r>
              <a:rPr lang="en-CA" dirty="0" smtClean="0"/>
              <a:t>” et “</a:t>
            </a:r>
            <a:r>
              <a:rPr lang="en-CA" b="1" dirty="0" err="1" smtClean="0"/>
              <a:t>vingt</a:t>
            </a:r>
            <a:r>
              <a:rPr lang="en-CA" dirty="0" smtClean="0"/>
              <a:t>” </a:t>
            </a:r>
            <a:r>
              <a:rPr lang="en-CA" dirty="0" err="1" smtClean="0"/>
              <a:t>varie</a:t>
            </a:r>
            <a:r>
              <a:rPr lang="en-CA" dirty="0" smtClean="0"/>
              <a:t> en </a:t>
            </a:r>
            <a:r>
              <a:rPr lang="en-CA" dirty="0" err="1" smtClean="0"/>
              <a:t>nombre</a:t>
            </a:r>
            <a:r>
              <a:rPr lang="en-CA" dirty="0" smtClean="0"/>
              <a:t>).</a:t>
            </a:r>
          </a:p>
          <a:p>
            <a:r>
              <a:rPr lang="en-CA" dirty="0" smtClean="0"/>
              <a:t>“</a:t>
            </a:r>
            <a:r>
              <a:rPr lang="en-CA" b="1" dirty="0" smtClean="0"/>
              <a:t>Cent</a:t>
            </a:r>
            <a:r>
              <a:rPr lang="en-CA" dirty="0" smtClean="0"/>
              <a:t>” et “</a:t>
            </a:r>
            <a:r>
              <a:rPr lang="en-CA" b="1" dirty="0" err="1" smtClean="0"/>
              <a:t>vingt</a:t>
            </a:r>
            <a:r>
              <a:rPr lang="en-CA" dirty="0" smtClean="0"/>
              <a:t>” </a:t>
            </a:r>
            <a:r>
              <a:rPr lang="en-CA" dirty="0" err="1" smtClean="0"/>
              <a:t>s’écrivent</a:t>
            </a:r>
            <a:r>
              <a:rPr lang="en-CA" dirty="0" smtClean="0"/>
              <a:t> avec un “</a:t>
            </a:r>
            <a:r>
              <a:rPr lang="en-CA" b="1" dirty="0" smtClean="0"/>
              <a:t>s</a:t>
            </a:r>
            <a:r>
              <a:rPr lang="en-CA" dirty="0" smtClean="0"/>
              <a:t>” </a:t>
            </a:r>
            <a:r>
              <a:rPr lang="en-CA" dirty="0" err="1" smtClean="0"/>
              <a:t>lorsqu’ils</a:t>
            </a:r>
            <a:r>
              <a:rPr lang="en-CA" dirty="0" smtClean="0"/>
              <a:t> </a:t>
            </a:r>
            <a:r>
              <a:rPr lang="en-CA" dirty="0" err="1" smtClean="0"/>
              <a:t>sont</a:t>
            </a:r>
            <a:r>
              <a:rPr lang="en-CA" dirty="0" smtClean="0"/>
              <a:t> </a:t>
            </a:r>
            <a:r>
              <a:rPr lang="en-CA" dirty="0" err="1" smtClean="0"/>
              <a:t>multipliés</a:t>
            </a:r>
            <a:r>
              <a:rPr lang="en-CA" dirty="0" smtClean="0"/>
              <a:t> et </a:t>
            </a:r>
            <a:r>
              <a:rPr lang="en-CA" dirty="0" err="1" smtClean="0"/>
              <a:t>qu’ils</a:t>
            </a:r>
            <a:r>
              <a:rPr lang="en-CA" dirty="0" smtClean="0"/>
              <a:t> </a:t>
            </a:r>
            <a:r>
              <a:rPr lang="en-CA" dirty="0" err="1" smtClean="0"/>
              <a:t>terminent</a:t>
            </a:r>
            <a:r>
              <a:rPr lang="en-CA" dirty="0" smtClean="0"/>
              <a:t> le </a:t>
            </a:r>
            <a:r>
              <a:rPr lang="en-CA" dirty="0" err="1" smtClean="0"/>
              <a:t>nombre</a:t>
            </a:r>
            <a:r>
              <a:rPr lang="en-CA" dirty="0" smtClean="0"/>
              <a:t>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73685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Quelques</a:t>
            </a:r>
            <a:r>
              <a:rPr lang="en-CA" dirty="0" smtClean="0"/>
              <a:t> </a:t>
            </a:r>
            <a:r>
              <a:rPr lang="en-CA" dirty="0" err="1" smtClean="0"/>
              <a:t>exemples</a:t>
            </a:r>
            <a:r>
              <a:rPr lang="en-CA" dirty="0" smtClean="0"/>
              <a:t> </a:t>
            </a:r>
            <a:r>
              <a:rPr lang="en-CA" dirty="0" err="1" smtClean="0"/>
              <a:t>d’adjectifs</a:t>
            </a:r>
            <a:r>
              <a:rPr lang="en-CA" dirty="0" smtClean="0"/>
              <a:t> </a:t>
            </a:r>
            <a:r>
              <a:rPr lang="en-CA" dirty="0" err="1" smtClean="0"/>
              <a:t>numéraux</a:t>
            </a:r>
            <a:r>
              <a:rPr lang="en-CA" dirty="0" smtClean="0"/>
              <a:t> </a:t>
            </a:r>
            <a:r>
              <a:rPr lang="en-CA" dirty="0" err="1" smtClean="0"/>
              <a:t>cardinaux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Il </a:t>
            </a:r>
            <a:r>
              <a:rPr lang="en-CA" dirty="0" err="1" smtClean="0"/>
              <a:t>m’a</a:t>
            </a:r>
            <a:r>
              <a:rPr lang="en-CA" dirty="0" smtClean="0"/>
              <a:t> </a:t>
            </a:r>
            <a:r>
              <a:rPr lang="en-CA" dirty="0" err="1" smtClean="0"/>
              <a:t>demandé</a:t>
            </a:r>
            <a:r>
              <a:rPr lang="en-CA" dirty="0" smtClean="0"/>
              <a:t> </a:t>
            </a:r>
            <a:r>
              <a:rPr lang="en-CA" dirty="0" err="1" smtClean="0"/>
              <a:t>d’amener</a:t>
            </a:r>
            <a:r>
              <a:rPr lang="en-CA" dirty="0" smtClean="0"/>
              <a:t> </a:t>
            </a:r>
            <a:r>
              <a:rPr lang="en-CA" dirty="0" err="1" smtClean="0"/>
              <a:t>trois</a:t>
            </a:r>
            <a:r>
              <a:rPr lang="en-CA" dirty="0"/>
              <a:t> </a:t>
            </a:r>
            <a:r>
              <a:rPr lang="en-CA" dirty="0" smtClean="0"/>
              <a:t>cents dollars pour payer </a:t>
            </a:r>
            <a:r>
              <a:rPr lang="en-CA" dirty="0" err="1" smtClean="0"/>
              <a:t>mon</a:t>
            </a:r>
            <a:r>
              <a:rPr lang="en-CA" dirty="0" smtClean="0"/>
              <a:t> </a:t>
            </a:r>
            <a:r>
              <a:rPr lang="en-CA" dirty="0" err="1" smtClean="0"/>
              <a:t>appartement</a:t>
            </a:r>
            <a:r>
              <a:rPr lang="en-CA" dirty="0" smtClean="0"/>
              <a:t>.</a:t>
            </a:r>
          </a:p>
          <a:p>
            <a:r>
              <a:rPr lang="en-CA" dirty="0" smtClean="0"/>
              <a:t>Je </a:t>
            </a:r>
            <a:r>
              <a:rPr lang="en-CA" dirty="0" err="1" smtClean="0"/>
              <a:t>t’ai</a:t>
            </a:r>
            <a:r>
              <a:rPr lang="en-CA" dirty="0" smtClean="0"/>
              <a:t> </a:t>
            </a:r>
            <a:r>
              <a:rPr lang="en-CA" dirty="0" err="1" smtClean="0"/>
              <a:t>donné</a:t>
            </a:r>
            <a:r>
              <a:rPr lang="en-CA" dirty="0" smtClean="0"/>
              <a:t> </a:t>
            </a:r>
            <a:r>
              <a:rPr lang="en-CA" dirty="0" err="1" smtClean="0"/>
              <a:t>quatre-vingt</a:t>
            </a:r>
            <a:r>
              <a:rPr lang="en-CA" dirty="0" smtClean="0"/>
              <a:t> </a:t>
            </a:r>
            <a:r>
              <a:rPr lang="en-CA" dirty="0" err="1" smtClean="0"/>
              <a:t>tois</a:t>
            </a:r>
            <a:r>
              <a:rPr lang="en-CA" dirty="0" smtClean="0"/>
              <a:t> dollars pour payer </a:t>
            </a:r>
            <a:r>
              <a:rPr lang="en-CA" dirty="0" err="1" smtClean="0"/>
              <a:t>ce</a:t>
            </a:r>
            <a:r>
              <a:rPr lang="en-CA" dirty="0" smtClean="0"/>
              <a:t> </a:t>
            </a:r>
            <a:r>
              <a:rPr lang="en-CA" dirty="0" err="1" smtClean="0"/>
              <a:t>jeu</a:t>
            </a:r>
            <a:r>
              <a:rPr lang="en-CA" dirty="0" smtClean="0"/>
              <a:t> rare.</a:t>
            </a:r>
          </a:p>
          <a:p>
            <a:r>
              <a:rPr lang="en-CA" dirty="0" smtClean="0"/>
              <a:t>Je sais </a:t>
            </a:r>
            <a:r>
              <a:rPr lang="en-CA" dirty="0" err="1" smtClean="0"/>
              <a:t>que</a:t>
            </a:r>
            <a:r>
              <a:rPr lang="en-CA" dirty="0" smtClean="0"/>
              <a:t> </a:t>
            </a:r>
            <a:r>
              <a:rPr lang="en-CA" dirty="0" err="1" smtClean="0"/>
              <a:t>tu</a:t>
            </a:r>
            <a:r>
              <a:rPr lang="en-CA" dirty="0" smtClean="0"/>
              <a:t> as </a:t>
            </a:r>
            <a:r>
              <a:rPr lang="en-CA" dirty="0" err="1" smtClean="0"/>
              <a:t>quatre-vingts</a:t>
            </a:r>
            <a:r>
              <a:rPr lang="en-CA" dirty="0" smtClean="0"/>
              <a:t> dollars </a:t>
            </a:r>
            <a:r>
              <a:rPr lang="en-CA" dirty="0" err="1" smtClean="0"/>
              <a:t>dans</a:t>
            </a:r>
            <a:r>
              <a:rPr lang="en-CA" dirty="0" smtClean="0"/>
              <a:t> </a:t>
            </a:r>
            <a:r>
              <a:rPr lang="en-CA" dirty="0" err="1" smtClean="0"/>
              <a:t>tes</a:t>
            </a:r>
            <a:r>
              <a:rPr lang="en-CA" dirty="0" smtClean="0"/>
              <a:t> </a:t>
            </a:r>
            <a:r>
              <a:rPr lang="en-CA" dirty="0" err="1" smtClean="0"/>
              <a:t>poches</a:t>
            </a:r>
            <a:r>
              <a:rPr lang="en-CA" dirty="0" smtClean="0"/>
              <a:t>.</a:t>
            </a:r>
          </a:p>
          <a:p>
            <a:r>
              <a:rPr lang="en-CA" dirty="0" err="1" smtClean="0"/>
              <a:t>Cet</a:t>
            </a:r>
            <a:r>
              <a:rPr lang="en-CA" dirty="0" smtClean="0"/>
              <a:t> </a:t>
            </a:r>
            <a:r>
              <a:rPr lang="en-CA" dirty="0" err="1" smtClean="0"/>
              <a:t>appartement</a:t>
            </a:r>
            <a:r>
              <a:rPr lang="en-CA" dirty="0" smtClean="0"/>
              <a:t> </a:t>
            </a:r>
            <a:r>
              <a:rPr lang="en-CA" smtClean="0"/>
              <a:t>coûte</a:t>
            </a:r>
            <a:r>
              <a:rPr lang="en-CA" dirty="0" smtClean="0"/>
              <a:t> six cent dix dollar par </a:t>
            </a:r>
            <a:r>
              <a:rPr lang="en-CA" dirty="0" err="1" smtClean="0"/>
              <a:t>mois</a:t>
            </a:r>
            <a:r>
              <a:rPr lang="en-CA" dirty="0" smtClean="0"/>
              <a:t>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81446530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TC102455596[[fn=Printemps]]</Template>
  <TotalTime>186</TotalTime>
  <Words>289</Words>
  <Application>Microsoft Office PowerPoint</Application>
  <PresentationFormat>Affichage à l'écran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Spring</vt:lpstr>
      <vt:lpstr>Les adjectifs numéraux</vt:lpstr>
      <vt:lpstr>Il y a deux types d’adjectifs numéraux</vt:lpstr>
      <vt:lpstr>Les adjectifs numéraux ordinaux</vt:lpstr>
      <vt:lpstr>Quelques exemples d’adjectifs numéraux ordinaux</vt:lpstr>
      <vt:lpstr>Les adjectifs numéraux cardinaux</vt:lpstr>
      <vt:lpstr>Quelques exemples d’adjectifs numéraux cardinaux</vt:lpstr>
    </vt:vector>
  </TitlesOfParts>
  <Company>CSRS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adjectifs numéraux</dc:title>
  <dc:creator>Beaulieu-Thibault Krystel</dc:creator>
  <cp:lastModifiedBy>Théberge Martine</cp:lastModifiedBy>
  <cp:revision>25</cp:revision>
  <dcterms:created xsi:type="dcterms:W3CDTF">2014-04-08T15:51:45Z</dcterms:created>
  <dcterms:modified xsi:type="dcterms:W3CDTF">2014-04-22T17:55:21Z</dcterms:modified>
</cp:coreProperties>
</file>