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7AEC30-961E-4218-AFC3-70D81359A484}" type="datetimeFigureOut">
              <a:rPr lang="fr-CA" smtClean="0"/>
              <a:t>2014-01-07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A2BABE-A102-4336-95F0-FDA51F2FEF3A}" type="slidenum">
              <a:rPr lang="fr-CA" smtClean="0"/>
              <a:t>‹N°›</a:t>
            </a:fld>
            <a:endParaRPr lang="fr-CA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sz="2400" dirty="0" smtClean="0"/>
              <a:t>Notions de base</a:t>
            </a:r>
          </a:p>
          <a:p>
            <a:endParaRPr lang="fr-CA" sz="2400" dirty="0" smtClean="0"/>
          </a:p>
          <a:p>
            <a:r>
              <a:rPr lang="fr-CA" i="1" dirty="0" smtClean="0"/>
              <a:t>« Si tu veux convaincre quelqu’un, utilise ses propres arguments. »</a:t>
            </a:r>
          </a:p>
          <a:p>
            <a:r>
              <a:rPr lang="fr-CA" i="1" dirty="0" smtClean="0"/>
              <a:t>Aristote</a:t>
            </a:r>
            <a:endParaRPr lang="fr-CA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TEXTE D’ARGUMENTATION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6546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Rappel: en 4</a:t>
            </a:r>
            <a:r>
              <a:rPr lang="fr-CA" baseline="30000" dirty="0" smtClean="0"/>
              <a:t>e</a:t>
            </a:r>
            <a:r>
              <a:rPr lang="fr-CA" dirty="0" smtClean="0"/>
              <a:t> secondaire…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Selon ce dont vous vous souvenez, qu’est-ce qu’un texte d’argumentation?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Quel est l’objectif visé dans un texte d’argumentation?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Où peut-on retrouver des textes d’argumentation?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52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 controversé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Un sujet controversé est un sujet qui permet de prendre position, d’émettre une opinion.</a:t>
            </a:r>
          </a:p>
          <a:p>
            <a:pPr algn="just">
              <a:lnSpc>
                <a:spcPct val="150000"/>
              </a:lnSpc>
            </a:pPr>
            <a:r>
              <a:rPr lang="fr-CA" i="1" dirty="0" smtClean="0"/>
              <a:t>Exemples</a:t>
            </a:r>
            <a:r>
              <a:rPr lang="fr-CA" dirty="0" smtClean="0"/>
              <a:t>: la peine de mort, l’utilisation du cellulaire dans les écoles, l’établissement de voies spéciales pour le covoiturage sur les autoroutes,…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73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Problématique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Une problématique est une question formulée à partir du thème du sujet controversé; c’est à cette question que l’énonciateur répond lorsqu’il prend position, lorsqu’il énonce sa thèse.</a:t>
            </a:r>
          </a:p>
          <a:p>
            <a:pPr algn="just">
              <a:lnSpc>
                <a:spcPct val="150000"/>
              </a:lnSpc>
            </a:pPr>
            <a:r>
              <a:rPr lang="fr-CA" i="1" dirty="0" smtClean="0"/>
              <a:t>Exemples</a:t>
            </a:r>
            <a:r>
              <a:rPr lang="fr-CA" dirty="0" smtClean="0"/>
              <a:t>: Êtes-vous pour ou contre la peine de mort?; Devrait-on permettre l’utilisation du téléphone cellulaire dans les écoles?; Devrait-on instaurer des voies réservées au covoiturage sur nos autoroutes?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4569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Thèse, opinion, prise de position, réponse à la problématique…</a:t>
            </a:r>
          </a:p>
          <a:p>
            <a:pPr algn="just">
              <a:lnSpc>
                <a:spcPct val="150000"/>
              </a:lnSpc>
            </a:pPr>
            <a:r>
              <a:rPr lang="fr-CA" i="1" dirty="0" smtClean="0"/>
              <a:t>Exemples</a:t>
            </a:r>
            <a:r>
              <a:rPr lang="fr-CA" dirty="0" smtClean="0"/>
              <a:t>: </a:t>
            </a:r>
            <a:r>
              <a:rPr lang="fr-CA" dirty="0"/>
              <a:t>Je suis tout à fait contre la peine de mort; Je crois qu’il faudrait permettre l’utilisation du téléphone cellulaire dans les écoles; Le gouvernement devrait créer des voies réservées exclusivement au covoiturage afin d’encourager cette pratique écologique.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7237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Émetteur/ Destinataire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L’émetteur (ou l’énonciateur) est celui qui émet une opinion sur le sujet controversé, celui qui défend une thèse; dans un texte courant, c’est en général l’auteur du texte.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Le destinataire est celui à qui on présente son opinion, celui qu’on tente de convaincre. Un même texte peut s’adresser à plus d’un destinataire.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727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Différents genres de textes d’argumentation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CA" i="1" dirty="0" smtClean="0"/>
              <a:t>Éditorial</a:t>
            </a:r>
            <a:r>
              <a:rPr lang="fr-CA" dirty="0" smtClean="0"/>
              <a:t>: publié dans les pages éditoriales d’un journal, d’un magazine, d’un site Internet; suit la ligne éditoriale de la publication.</a:t>
            </a:r>
          </a:p>
          <a:p>
            <a:pPr algn="just"/>
            <a:r>
              <a:rPr lang="fr-CA" i="1" dirty="0" smtClean="0"/>
              <a:t>Article critique</a:t>
            </a:r>
            <a:r>
              <a:rPr lang="fr-CA" dirty="0" smtClean="0"/>
              <a:t>: présentation d’une œuvre culturelle et de l’appréciation de celle-ci par l’émetteur.</a:t>
            </a:r>
          </a:p>
          <a:p>
            <a:pPr algn="just"/>
            <a:r>
              <a:rPr lang="fr-CA" i="1" dirty="0" smtClean="0"/>
              <a:t>Lettre ouverte</a:t>
            </a:r>
            <a:r>
              <a:rPr lang="fr-CA" dirty="0" smtClean="0"/>
              <a:t>: texte d’opinion publié dans les pages « Votre opinion » d’un journal, magazine, site Internet; opinion d’un simple citoyen ou d’une personne reconnue</a:t>
            </a:r>
          </a:p>
          <a:p>
            <a:pPr algn="just"/>
            <a:r>
              <a:rPr lang="fr-CA" i="1" dirty="0" smtClean="0"/>
              <a:t>Billet d’humeur, chronique</a:t>
            </a:r>
            <a:r>
              <a:rPr lang="fr-CA" dirty="0" smtClean="0"/>
              <a:t>: le journaliste fait part de ses états d’âme, de ses opinions, librement, sans </a:t>
            </a:r>
            <a:r>
              <a:rPr lang="fr-CA" smtClean="0"/>
              <a:t>ligne </a:t>
            </a:r>
            <a:r>
              <a:rPr lang="fr-CA" smtClean="0"/>
              <a:t>directrice</a:t>
            </a:r>
            <a:r>
              <a:rPr lang="fr-CA" dirty="0" smtClean="0"/>
              <a:t>.</a:t>
            </a:r>
          </a:p>
          <a:p>
            <a:pPr algn="just"/>
            <a:r>
              <a:rPr lang="fr-CA" i="1" dirty="0" smtClean="0"/>
              <a:t>Caricature</a:t>
            </a:r>
          </a:p>
          <a:p>
            <a:pPr algn="just"/>
            <a:r>
              <a:rPr lang="fr-CA" i="1" dirty="0" smtClean="0"/>
              <a:t>Publicité</a:t>
            </a:r>
          </a:p>
          <a:p>
            <a:pPr algn="just"/>
            <a:r>
              <a:rPr lang="fr-CA" i="1" dirty="0" smtClean="0"/>
              <a:t>Essai</a:t>
            </a:r>
          </a:p>
          <a:p>
            <a:pPr algn="just"/>
            <a:r>
              <a:rPr lang="fr-CA" i="1" dirty="0" smtClean="0"/>
              <a:t>Débat</a:t>
            </a:r>
          </a:p>
          <a:p>
            <a:pPr algn="just"/>
            <a:r>
              <a:rPr lang="fr-CA" i="1" dirty="0" smtClean="0"/>
              <a:t>Poésie, chanson engagée</a:t>
            </a:r>
            <a:endParaRPr lang="fr-CA" i="1" dirty="0"/>
          </a:p>
        </p:txBody>
      </p:sp>
    </p:spTree>
    <p:extLst>
      <p:ext uri="{BB962C8B-B14F-4D97-AF65-F5344CB8AC3E}">
        <p14:creationId xmlns:p14="http://schemas.microsoft.com/office/powerpoint/2010/main" val="3334287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</TotalTime>
  <Words>322</Words>
  <Application>Microsoft Office PowerPoint</Application>
  <PresentationFormat>Affichage à l'écran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Civil</vt:lpstr>
      <vt:lpstr>LE TEXTE D’ARGUMENTATION</vt:lpstr>
      <vt:lpstr>Rappel: en 4e secondaire…</vt:lpstr>
      <vt:lpstr>Sujet controversé</vt:lpstr>
      <vt:lpstr>Problématique </vt:lpstr>
      <vt:lpstr>Thèse</vt:lpstr>
      <vt:lpstr>Émetteur/ Destinataire</vt:lpstr>
      <vt:lpstr>Différents genres de textes d’argumentation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TEXTE D’ARGUMENTATION</dc:title>
  <dc:creator>Théberge Martine</dc:creator>
  <cp:lastModifiedBy>Théberge Martine</cp:lastModifiedBy>
  <cp:revision>4</cp:revision>
  <dcterms:created xsi:type="dcterms:W3CDTF">2014-01-06T19:15:54Z</dcterms:created>
  <dcterms:modified xsi:type="dcterms:W3CDTF">2014-01-07T14:08:31Z</dcterms:modified>
</cp:coreProperties>
</file>