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7105-8F9A-499B-AA68-3ED163A510E6}" type="datetimeFigureOut">
              <a:rPr lang="fr-CA" smtClean="0"/>
              <a:t>2014-01-28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628-2956-43B3-B99E-8E93C3C3137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7105-8F9A-499B-AA68-3ED163A510E6}" type="datetimeFigureOut">
              <a:rPr lang="fr-CA" smtClean="0"/>
              <a:t>2014-01-28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628-2956-43B3-B99E-8E93C3C3137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7105-8F9A-499B-AA68-3ED163A510E6}" type="datetimeFigureOut">
              <a:rPr lang="fr-CA" smtClean="0"/>
              <a:t>2014-01-28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628-2956-43B3-B99E-8E93C3C3137B}" type="slidenum">
              <a:rPr lang="fr-CA" smtClean="0"/>
              <a:t>‹N°›</a:t>
            </a:fld>
            <a:endParaRPr lang="fr-C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7105-8F9A-499B-AA68-3ED163A510E6}" type="datetimeFigureOut">
              <a:rPr lang="fr-CA" smtClean="0"/>
              <a:t>2014-01-28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628-2956-43B3-B99E-8E93C3C3137B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7105-8F9A-499B-AA68-3ED163A510E6}" type="datetimeFigureOut">
              <a:rPr lang="fr-CA" smtClean="0"/>
              <a:t>2014-01-28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628-2956-43B3-B99E-8E93C3C3137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7105-8F9A-499B-AA68-3ED163A510E6}" type="datetimeFigureOut">
              <a:rPr lang="fr-CA" smtClean="0"/>
              <a:t>2014-01-28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628-2956-43B3-B99E-8E93C3C3137B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7105-8F9A-499B-AA68-3ED163A510E6}" type="datetimeFigureOut">
              <a:rPr lang="fr-CA" smtClean="0"/>
              <a:t>2014-01-28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628-2956-43B3-B99E-8E93C3C3137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7105-8F9A-499B-AA68-3ED163A510E6}" type="datetimeFigureOut">
              <a:rPr lang="fr-CA" smtClean="0"/>
              <a:t>2014-01-28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628-2956-43B3-B99E-8E93C3C3137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7105-8F9A-499B-AA68-3ED163A510E6}" type="datetimeFigureOut">
              <a:rPr lang="fr-CA" smtClean="0"/>
              <a:t>2014-01-28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628-2956-43B3-B99E-8E93C3C3137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7105-8F9A-499B-AA68-3ED163A510E6}" type="datetimeFigureOut">
              <a:rPr lang="fr-CA" smtClean="0"/>
              <a:t>2014-01-28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628-2956-43B3-B99E-8E93C3C3137B}" type="slidenum">
              <a:rPr lang="fr-CA" smtClean="0"/>
              <a:t>‹N°›</a:t>
            </a:fld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7105-8F9A-499B-AA68-3ED163A510E6}" type="datetimeFigureOut">
              <a:rPr lang="fr-CA" smtClean="0"/>
              <a:t>2014-01-28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628-2956-43B3-B99E-8E93C3C3137B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9AE7105-8F9A-499B-AA68-3ED163A510E6}" type="datetimeFigureOut">
              <a:rPr lang="fr-CA" smtClean="0"/>
              <a:t>2014-01-28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A623628-2956-43B3-B99E-8E93C3C3137B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6000" dirty="0" smtClean="0"/>
              <a:t>LA RÉFUTATION</a:t>
            </a:r>
            <a:endParaRPr lang="fr-CA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2800" smtClean="0"/>
              <a:t>Stratégie argumentative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1771925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049" y="2420888"/>
            <a:ext cx="3168365" cy="301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318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A" dirty="0" smtClean="0"/>
              <a:t>La réfutation consiste à contester l’opinion adverse.</a:t>
            </a:r>
          </a:p>
          <a:p>
            <a:pPr algn="just"/>
            <a:r>
              <a:rPr lang="fr-CA" dirty="0" smtClean="0"/>
              <a:t>L’énonciateur s’emploie à rejeter, contredire, combattre la contre-thèse (thèse de l’adversaire).</a:t>
            </a:r>
          </a:p>
          <a:p>
            <a:pPr algn="just"/>
            <a:r>
              <a:rPr lang="fr-CA" dirty="0" smtClean="0"/>
              <a:t>L’énonciateur apporte des arguments faisant ressortir les faiblesses des contre-arguments (arguments de l’adversaire) et présente en général ses propres arguments, de la même manière qu’en explication argumentative.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Définition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2836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CA" b="1" dirty="0" smtClean="0"/>
              <a:t>Attaque des prémisses</a:t>
            </a:r>
            <a:r>
              <a:rPr lang="fr-CA" dirty="0" smtClean="0"/>
              <a:t>: déclarer que la contre-thèse ou le contre-argument sont dépassés ou mal fondés</a:t>
            </a:r>
          </a:p>
          <a:p>
            <a:pPr algn="just"/>
            <a:r>
              <a:rPr lang="fr-CA" b="1" dirty="0" smtClean="0"/>
              <a:t>Recours à l’exception</a:t>
            </a:r>
            <a:r>
              <a:rPr lang="fr-CA" dirty="0" smtClean="0"/>
              <a:t>: opposer une exception à la contre-thèse</a:t>
            </a:r>
          </a:p>
          <a:p>
            <a:pPr algn="just"/>
            <a:r>
              <a:rPr lang="fr-CA" b="1" dirty="0" smtClean="0"/>
              <a:t>Mise en évidence d’une contradiction</a:t>
            </a:r>
            <a:r>
              <a:rPr lang="fr-CA" dirty="0" smtClean="0"/>
              <a:t>: qualifier la contre-thèse ou le contre-argument de contradictoire</a:t>
            </a:r>
          </a:p>
          <a:p>
            <a:pPr algn="just"/>
            <a:r>
              <a:rPr lang="fr-CA" b="1" dirty="0" smtClean="0"/>
              <a:t>Disqualification</a:t>
            </a:r>
            <a:r>
              <a:rPr lang="fr-CA" dirty="0" smtClean="0"/>
              <a:t>: discréditer l’adversaire, faire douter de sa crédibilité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Procédés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4107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A" b="1" dirty="0"/>
              <a:t>Rétorsion</a:t>
            </a:r>
            <a:r>
              <a:rPr lang="fr-CA" dirty="0"/>
              <a:t>: reprendre à son avantage un contre-argument</a:t>
            </a:r>
          </a:p>
          <a:p>
            <a:pPr algn="just"/>
            <a:r>
              <a:rPr lang="fr-CA" b="1" dirty="0"/>
              <a:t>Concession</a:t>
            </a:r>
            <a:r>
              <a:rPr lang="fr-CA" dirty="0"/>
              <a:t>: accorder quelque chose à son adversaire pour en tirer avantage</a:t>
            </a:r>
          </a:p>
          <a:p>
            <a:pPr algn="just"/>
            <a:r>
              <a:rPr lang="fr-CA" b="1" dirty="0"/>
              <a:t>Réfuter par l’absurde</a:t>
            </a:r>
            <a:r>
              <a:rPr lang="fr-CA" dirty="0"/>
              <a:t>: imaginer des cas où la contre-thèse ne tient pas</a:t>
            </a:r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Procédés (suite)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69869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</TotalTime>
  <Words>147</Words>
  <Application>Microsoft Office PowerPoint</Application>
  <PresentationFormat>Affichage à l'écran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Vagues</vt:lpstr>
      <vt:lpstr>LA RÉFUTATION</vt:lpstr>
      <vt:lpstr>Présentation PowerPoint</vt:lpstr>
      <vt:lpstr>Définition</vt:lpstr>
      <vt:lpstr>Procédés </vt:lpstr>
      <vt:lpstr>Procédés (suite)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RÉFUTATION</dc:title>
  <dc:creator>Théberge Martine</dc:creator>
  <cp:lastModifiedBy>Théberge Martine</cp:lastModifiedBy>
  <cp:revision>6</cp:revision>
  <dcterms:created xsi:type="dcterms:W3CDTF">2014-01-27T18:56:29Z</dcterms:created>
  <dcterms:modified xsi:type="dcterms:W3CDTF">2014-01-28T12:21:21Z</dcterms:modified>
</cp:coreProperties>
</file>