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5EDB18-5BF2-446E-AD02-D3A3437B43E0}" type="datetimeFigureOut">
              <a:rPr lang="fr-CA" smtClean="0"/>
              <a:t>2014-04-24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54CCFC-397F-473B-A1E6-7B4E5DC40BCC}" type="slidenum">
              <a:rPr lang="fr-CA" smtClean="0"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9.png"/><Relationship Id="rId5" Type="http://schemas.openxmlformats.org/officeDocument/2006/relationships/tags" Target="../tags/tag11.xml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91679" y="980728"/>
            <a:ext cx="5832649" cy="893961"/>
          </a:xfrm>
        </p:spPr>
        <p:txBody>
          <a:bodyPr/>
          <a:lstStyle/>
          <a:p>
            <a:r>
              <a:rPr lang="en-CA" dirty="0" smtClean="0"/>
              <a:t>La Coordination</a:t>
            </a:r>
            <a:endParaRPr lang="fr-CA" dirty="0"/>
          </a:p>
        </p:txBody>
      </p:sp>
      <p:pic>
        <p:nvPicPr>
          <p:cNvPr id="1028" name="Picture 4" descr="http://p1.storage.canalblog.com/18/15/1087494/84593363_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553711" cy="3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5656" y="1052736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Qu’Est-ce que la coordination?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>
                <a:solidFill>
                  <a:srgbClr val="000000"/>
                </a:solidFill>
                <a:latin typeface="Tahoma"/>
              </a:rPr>
              <a:t>La coordination</a:t>
            </a:r>
            <a:r>
              <a:rPr lang="fr-CA" dirty="0">
                <a:solidFill>
                  <a:srgbClr val="000000"/>
                </a:solidFill>
                <a:latin typeface="Tahoma"/>
              </a:rPr>
              <a:t> consiste à relier </a:t>
            </a:r>
            <a:r>
              <a:rPr lang="fr-CA" dirty="0" smtClean="0">
                <a:solidFill>
                  <a:srgbClr val="000000"/>
                </a:solidFill>
                <a:latin typeface="Tahoma"/>
              </a:rPr>
              <a:t>des groupes de mots ou deux phrases à l’aide d'un mot appelé coordonnant.</a:t>
            </a:r>
          </a:p>
          <a:p>
            <a:endParaRPr lang="fr-CA" dirty="0" smtClean="0">
              <a:solidFill>
                <a:srgbClr val="000000"/>
              </a:solidFill>
              <a:latin typeface="Tahoma"/>
            </a:endParaRPr>
          </a:p>
          <a:p>
            <a:r>
              <a:rPr lang="fr-CA" dirty="0" smtClean="0">
                <a:solidFill>
                  <a:srgbClr val="000000"/>
                </a:solidFill>
                <a:latin typeface="Verdana"/>
              </a:rPr>
              <a:t>En </a:t>
            </a:r>
            <a:r>
              <a:rPr lang="fr-CA" dirty="0">
                <a:solidFill>
                  <a:srgbClr val="000000"/>
                </a:solidFill>
                <a:latin typeface="Verdana"/>
              </a:rPr>
              <a:t>établissant entre eux un lien logique (addition, choix, cause, opposition</a:t>
            </a:r>
            <a:r>
              <a:rPr lang="fr-CA" dirty="0" smtClean="0">
                <a:solidFill>
                  <a:srgbClr val="000000"/>
                </a:solidFill>
                <a:latin typeface="Verdana"/>
              </a:rPr>
              <a:t>…).</a:t>
            </a:r>
          </a:p>
          <a:p>
            <a:r>
              <a:rPr lang="en-CA" dirty="0" smtClean="0">
                <a:solidFill>
                  <a:srgbClr val="000000"/>
                </a:solidFill>
                <a:latin typeface="Verdana"/>
              </a:rPr>
              <a:t>Poursuis le sens d’une phrase, alors que nous </a:t>
            </a:r>
            <a:r>
              <a:rPr lang="fr-CA" dirty="0" smtClean="0">
                <a:solidFill>
                  <a:srgbClr val="000000"/>
                </a:solidFill>
                <a:latin typeface="Verdana"/>
              </a:rPr>
              <a:t>parlons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du </a:t>
            </a:r>
            <a:r>
              <a:rPr lang="fr-CA" dirty="0" smtClean="0">
                <a:solidFill>
                  <a:srgbClr val="000000"/>
                </a:solidFill>
                <a:latin typeface="Verdana"/>
              </a:rPr>
              <a:t>même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sujet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9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smtClean="0"/>
              <a:t>LES COORDONNANTS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indent="0">
              <a:buNone/>
            </a:pPr>
            <a:r>
              <a:rPr lang="en-CA" dirty="0" smtClean="0"/>
              <a:t>Les coordonnants les plus connus sont ceux-ci reconnus sous cette phrase </a:t>
            </a:r>
            <a:r>
              <a:rPr lang="en-CA" sz="5400" dirty="0" smtClean="0"/>
              <a:t>: </a:t>
            </a:r>
            <a:r>
              <a:rPr lang="en-CA" sz="4000" b="1" dirty="0" smtClean="0">
                <a:latin typeface="Algerian" pitchFamily="82" charset="0"/>
              </a:rPr>
              <a:t>Mais </a:t>
            </a:r>
            <a:r>
              <a:rPr lang="en-CA" sz="4000" b="1" dirty="0" err="1" smtClean="0">
                <a:latin typeface="Algerian" pitchFamily="82" charset="0"/>
              </a:rPr>
              <a:t>ou</a:t>
            </a:r>
            <a:r>
              <a:rPr lang="en-CA" sz="4000" b="1" dirty="0" smtClean="0">
                <a:latin typeface="Algerian" pitchFamily="82" charset="0"/>
              </a:rPr>
              <a:t> et donc car ni or ?</a:t>
            </a:r>
            <a:r>
              <a:rPr lang="fr-CA" sz="4000" b="1" dirty="0">
                <a:latin typeface="Algerian" pitchFamily="82" charset="0"/>
              </a:rPr>
              <a:t> </a:t>
            </a:r>
            <a:endParaRPr lang="fr-CA" sz="4000" b="1" dirty="0" smtClean="0">
              <a:latin typeface="Algerian" pitchFamily="82" charset="0"/>
            </a:endParaRPr>
          </a:p>
          <a:p>
            <a:pPr indent="0">
              <a:buNone/>
            </a:pPr>
            <a:endParaRPr lang="fr-CA" b="1" dirty="0">
              <a:latin typeface="Algerian" pitchFamily="82" charset="0"/>
            </a:endParaRPr>
          </a:p>
          <a:p>
            <a:pPr indent="0">
              <a:buNone/>
            </a:pPr>
            <a:endParaRPr lang="en-CA" sz="1200" dirty="0" smtClean="0"/>
          </a:p>
        </p:txBody>
      </p:sp>
      <p:pic>
        <p:nvPicPr>
          <p:cNvPr id="2050" name="Picture 2" descr="http://imblog.aufeminin.com/blog/D20070502/98253_103980660_calimero3_H00493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1964535" cy="17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648" y="1340768"/>
            <a:ext cx="6400800" cy="685800"/>
          </a:xfrm>
        </p:spPr>
        <p:txBody>
          <a:bodyPr>
            <a:noAutofit/>
          </a:bodyPr>
          <a:lstStyle/>
          <a:p>
            <a:r>
              <a:rPr lang="en-CA" sz="2800" b="1" dirty="0" err="1" smtClean="0"/>
              <a:t>Catégorie</a:t>
            </a:r>
            <a:r>
              <a:rPr lang="en-CA" sz="2800" b="1" dirty="0" smtClean="0"/>
              <a:t> de </a:t>
            </a:r>
            <a:r>
              <a:rPr lang="en-CA" sz="2800" b="1" dirty="0" err="1" smtClean="0"/>
              <a:t>coordonnants</a:t>
            </a:r>
            <a:endParaRPr lang="fr-CA" sz="28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000" b="1" dirty="0" smtClean="0"/>
              <a:t>Les coordonnants peuvent être classés sous différentes catégories :</a:t>
            </a:r>
          </a:p>
          <a:p>
            <a:r>
              <a:rPr lang="fr-CA" sz="2000" b="1" dirty="0" smtClean="0"/>
              <a:t>Pour marquer une addition           </a:t>
            </a:r>
          </a:p>
          <a:p>
            <a:r>
              <a:rPr lang="fr-CA" sz="2000" b="1" dirty="0" smtClean="0"/>
              <a:t>Pour marquer une alternative</a:t>
            </a:r>
          </a:p>
          <a:p>
            <a:r>
              <a:rPr lang="fr-CA" sz="2000" b="1" dirty="0" smtClean="0"/>
              <a:t>Pour marquer la cause</a:t>
            </a:r>
          </a:p>
          <a:p>
            <a:r>
              <a:rPr lang="fr-CA" sz="2000" b="1" dirty="0" smtClean="0"/>
              <a:t>Pour marquer une conséquence</a:t>
            </a:r>
          </a:p>
          <a:p>
            <a:r>
              <a:rPr lang="fr-CA" sz="2000" b="1" dirty="0" smtClean="0"/>
              <a:t>Pour marquer une négation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7207"/>
            <a:ext cx="3410613" cy="45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501009"/>
            <a:ext cx="3523882" cy="46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57" y="3990250"/>
            <a:ext cx="3631224" cy="51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70" y="4437112"/>
            <a:ext cx="355462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Petit test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 Mon jardin n’a pas fleuri, car je voulais des pissenlits</a:t>
            </a:r>
          </a:p>
          <a:p>
            <a:r>
              <a:rPr lang="fr-CA" dirty="0" smtClean="0"/>
              <a:t>J’ai acheté un lapin, mais il est parti en sautant.</a:t>
            </a:r>
          </a:p>
          <a:p>
            <a:r>
              <a:rPr lang="fr-CA" dirty="0" smtClean="0"/>
              <a:t>Mon chat a mangé une souris puis du fromage.</a:t>
            </a:r>
          </a:p>
          <a:p>
            <a:r>
              <a:rPr lang="fr-CA" dirty="0" smtClean="0"/>
              <a:t>Un singe a tiré une banane et une orange.</a:t>
            </a:r>
          </a:p>
          <a:p>
            <a:r>
              <a:rPr lang="fr-CA" dirty="0" smtClean="0"/>
              <a:t>Ni Gabriel ni sa grand-mère savaient ce qu’il allait se passer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92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170</TotalTime>
  <Words>120</Words>
  <Application>Microsoft Office PowerPoint</Application>
  <PresentationFormat>Affichage à l'écran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Couture</vt:lpstr>
      <vt:lpstr>La Coordination</vt:lpstr>
      <vt:lpstr>Qu’Est-ce que la coordination?</vt:lpstr>
      <vt:lpstr>LES COORDONNANTS</vt:lpstr>
      <vt:lpstr>Catégorie de coordonnants</vt:lpstr>
      <vt:lpstr>Petit test</vt:lpstr>
    </vt:vector>
  </TitlesOfParts>
  <Company>CSRS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Coordination</dc:title>
  <dc:creator>Therriault Samuel</dc:creator>
  <cp:lastModifiedBy>Théberge Martine</cp:lastModifiedBy>
  <cp:revision>19</cp:revision>
  <dcterms:created xsi:type="dcterms:W3CDTF">2014-04-08T15:35:02Z</dcterms:created>
  <dcterms:modified xsi:type="dcterms:W3CDTF">2014-04-24T12:02:46Z</dcterms:modified>
</cp:coreProperties>
</file>