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F465-F413-4525-B87D-386E8849CC32}" type="datetimeFigureOut">
              <a:rPr lang="fr-CA" smtClean="0"/>
              <a:t>2013-05-22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6C48-9716-43CD-84FB-5B62E1E573E9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8800" dirty="0" smtClean="0"/>
              <a:t>La poésie</a:t>
            </a:r>
            <a:endParaRPr lang="fr-CA" sz="8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Écriture à partir de toiles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32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ARCHIMBOLDO</a:t>
            </a:r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709837" cy="374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6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PICASSO</a:t>
            </a:r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2815753" cy="424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7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GAUGUIN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06" y="1628800"/>
            <a:ext cx="4347956" cy="324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VAN </a:t>
            </a:r>
            <a:r>
              <a:rPr lang="fr-CA" dirty="0" smtClean="0"/>
              <a:t>GOGH</a:t>
            </a:r>
            <a:endParaRPr lang="fr-CA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3904552" cy="312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COLVILLE</a:t>
            </a:r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08" y="1628800"/>
            <a:ext cx="3965029" cy="29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VERMEER</a:t>
            </a:r>
            <a:endParaRPr lang="fr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11" y="1700808"/>
            <a:ext cx="3893591" cy="331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3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DALI</a:t>
            </a:r>
            <a:endParaRPr lang="fr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700808"/>
            <a:ext cx="3676997" cy="279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5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MONET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3279998" cy="314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7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POLLOCK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4922912" cy="33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GOYA</a:t>
            </a:r>
            <a:endParaRPr lang="fr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4314973" cy="296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alon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lo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TC101859861[[fn=Salon]]</Template>
  <TotalTime>24</TotalTime>
  <Words>18</Words>
  <Application>Microsoft Office PowerPoint</Application>
  <PresentationFormat>Affichage à l'écran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salon</vt:lpstr>
      <vt:lpstr>La poésie</vt:lpstr>
      <vt:lpstr>GAUGUIN</vt:lpstr>
      <vt:lpstr>VAN GOGH</vt:lpstr>
      <vt:lpstr>COLVILLE</vt:lpstr>
      <vt:lpstr>VERMEER</vt:lpstr>
      <vt:lpstr>DALI</vt:lpstr>
      <vt:lpstr>MONET</vt:lpstr>
      <vt:lpstr>POLLOCK</vt:lpstr>
      <vt:lpstr>GOYA</vt:lpstr>
      <vt:lpstr>ARCHIMBOLDO</vt:lpstr>
      <vt:lpstr>PICASSO</vt:lpstr>
    </vt:vector>
  </TitlesOfParts>
  <Company>CSRS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Théberge Martine</dc:creator>
  <cp:lastModifiedBy>Théberge Martine</cp:lastModifiedBy>
  <cp:revision>5</cp:revision>
  <dcterms:created xsi:type="dcterms:W3CDTF">2013-05-22T12:02:39Z</dcterms:created>
  <dcterms:modified xsi:type="dcterms:W3CDTF">2013-05-22T12:27:25Z</dcterms:modified>
</cp:coreProperties>
</file>