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007817-8FE5-43C7-BC06-3F726520A1A7}" type="datetimeFigureOut">
              <a:rPr lang="fr-CA" smtClean="0"/>
              <a:t>2013-09-04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468DE92-44F4-411A-97D5-42AFC1A4FCC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6000" dirty="0" smtClean="0"/>
              <a:t>Le texte narratif</a:t>
            </a:r>
            <a:endParaRPr lang="fr-CA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600" i="1" dirty="0" smtClean="0"/>
              <a:t>Les personnages</a:t>
            </a:r>
            <a:endParaRPr lang="fr-CA" sz="3600" i="1" dirty="0"/>
          </a:p>
        </p:txBody>
      </p:sp>
    </p:spTree>
    <p:extLst>
      <p:ext uri="{BB962C8B-B14F-4D97-AF65-F5344CB8AC3E}">
        <p14:creationId xmlns:p14="http://schemas.microsoft.com/office/powerpoint/2010/main" val="10028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2186687" cy="324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6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2993659" cy="345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1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personnages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 smtClean="0"/>
              <a:t>Dans un texte narratif, un personnage peut être une personne, un animal, un objet, une créature… toutefois, l’auteur lui prêtera alors des traits humains.</a:t>
            </a:r>
          </a:p>
          <a:p>
            <a:pPr algn="just"/>
            <a:r>
              <a:rPr lang="fr-CA" dirty="0" smtClean="0"/>
              <a:t>Les informations concernant les personnages peuvent provenir des passages descriptifs, des commentaires du narrateur, des actions ou des paroles des personnages.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936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caractéristiques des personnages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 smtClean="0"/>
              <a:t>Les caractéristiques des personnages peuvent être données de manière </a:t>
            </a:r>
            <a:r>
              <a:rPr lang="fr-CA" b="1" dirty="0" smtClean="0"/>
              <a:t>explicite</a:t>
            </a:r>
            <a:r>
              <a:rPr lang="fr-CA" dirty="0" smtClean="0"/>
              <a:t> ou </a:t>
            </a:r>
            <a:r>
              <a:rPr lang="fr-CA" b="1" dirty="0" smtClean="0"/>
              <a:t>implicite</a:t>
            </a:r>
            <a:r>
              <a:rPr lang="fr-CA" dirty="0" smtClean="0"/>
              <a:t>.</a:t>
            </a:r>
          </a:p>
          <a:p>
            <a:pPr algn="just"/>
            <a:r>
              <a:rPr lang="fr-CA" dirty="0" smtClean="0"/>
              <a:t>Il est possible de connaître un personnage par son état civil, son portrait physique, ses dispositions particulières, son comportement, son langage, son portrait moral ou son portrait social.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31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caractéristiques des personnages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u="sng" dirty="0" smtClean="0"/>
              <a:t>État civil</a:t>
            </a:r>
            <a:r>
              <a:rPr lang="fr-CA" dirty="0" smtClean="0"/>
              <a:t>: nom, surnom, âge, nationalité,…</a:t>
            </a:r>
          </a:p>
          <a:p>
            <a:r>
              <a:rPr lang="fr-CA" u="sng" dirty="0" smtClean="0"/>
              <a:t>Portrait physique</a:t>
            </a:r>
            <a:r>
              <a:rPr lang="fr-CA" dirty="0" smtClean="0"/>
              <a:t>: taille, traits du visage, vêtements, tatouages,…</a:t>
            </a:r>
          </a:p>
          <a:p>
            <a:r>
              <a:rPr lang="fr-CA" u="sng" dirty="0" smtClean="0"/>
              <a:t>Dispositions particulières</a:t>
            </a:r>
            <a:r>
              <a:rPr lang="fr-CA" dirty="0" smtClean="0"/>
              <a:t>: talents, dons, pouvoirs,…</a:t>
            </a:r>
          </a:p>
          <a:p>
            <a:r>
              <a:rPr lang="fr-CA" u="sng" dirty="0" smtClean="0"/>
              <a:t>Comportement</a:t>
            </a:r>
            <a:r>
              <a:rPr lang="fr-CA" dirty="0" smtClean="0"/>
              <a:t>: attitudes, manières, goûts, désirs,…</a:t>
            </a:r>
          </a:p>
          <a:p>
            <a:r>
              <a:rPr lang="fr-CA" u="sng" dirty="0" smtClean="0"/>
              <a:t>Portrait moral</a:t>
            </a:r>
            <a:r>
              <a:rPr lang="fr-CA" dirty="0" smtClean="0"/>
              <a:t>: valeurs, idées, traits de caractère, ambitions ,…</a:t>
            </a:r>
          </a:p>
          <a:p>
            <a:r>
              <a:rPr lang="fr-CA" u="sng" dirty="0" smtClean="0"/>
              <a:t>Portrait social</a:t>
            </a:r>
            <a:r>
              <a:rPr lang="fr-CA" dirty="0" smtClean="0"/>
              <a:t>: profession, statut social, scolarité,…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7167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Caractérisation des personnages et types de récits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u="sng" dirty="0" smtClean="0"/>
              <a:t>Conte, fable</a:t>
            </a:r>
            <a:r>
              <a:rPr lang="fr-CA" dirty="0" smtClean="0"/>
              <a:t>: les personnages sont plats, c’est-à-dire stéréotypés et peu caractérisés.</a:t>
            </a:r>
          </a:p>
          <a:p>
            <a:pPr algn="just"/>
            <a:r>
              <a:rPr lang="fr-CA" u="sng" dirty="0" smtClean="0"/>
              <a:t>Nouvelle littéraire</a:t>
            </a:r>
            <a:r>
              <a:rPr lang="fr-CA" dirty="0" smtClean="0"/>
              <a:t>: les personnages, bien que généralement peu caractérisés, sont complexes et évoluent tout au long de l’histoire.</a:t>
            </a:r>
          </a:p>
          <a:p>
            <a:pPr algn="just"/>
            <a:r>
              <a:rPr lang="fr-CA" u="sng" dirty="0" smtClean="0"/>
              <a:t>Roman</a:t>
            </a:r>
            <a:r>
              <a:rPr lang="fr-CA" dirty="0" smtClean="0"/>
              <a:t>: les personnages sont abondamment décrits.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99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fonctions et les rôles des personnages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 smtClean="0"/>
              <a:t>Un personnage peut également être compris à travers les liens qu’il entretient avec les autres personnages.</a:t>
            </a:r>
          </a:p>
          <a:p>
            <a:pPr algn="just"/>
            <a:r>
              <a:rPr lang="fr-CA" dirty="0" smtClean="0"/>
              <a:t>Un personnage peut être principal, important, secondaire ou figurant.</a:t>
            </a:r>
          </a:p>
          <a:p>
            <a:pPr algn="just"/>
            <a:r>
              <a:rPr lang="fr-CA" dirty="0" smtClean="0"/>
              <a:t>On peut généralement catégoriser les personnages dans un schéma actantiel, où les personnages peuvent tenir plus d’un rôle et changer de fonction au cours de l’histoire.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161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fonctions et les rôles des personnages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CA" u="sng" dirty="0" smtClean="0"/>
              <a:t>Personnage principal</a:t>
            </a:r>
            <a:r>
              <a:rPr lang="fr-CA" dirty="0" smtClean="0"/>
              <a:t>: l’histoire et les personnages évoluent autour de celui-ci; c’est à </a:t>
            </a:r>
            <a:r>
              <a:rPr lang="fr-CA" b="1" i="1" dirty="0" smtClean="0"/>
              <a:t>lui</a:t>
            </a:r>
            <a:r>
              <a:rPr lang="fr-CA" dirty="0" smtClean="0"/>
              <a:t> que l’histoire arrive.</a:t>
            </a:r>
          </a:p>
          <a:p>
            <a:pPr algn="just"/>
            <a:r>
              <a:rPr lang="fr-CA" u="sng" dirty="0" smtClean="0"/>
              <a:t>Personnage important</a:t>
            </a:r>
            <a:r>
              <a:rPr lang="fr-CA" dirty="0" smtClean="0"/>
              <a:t>: il joue un rôle essentiel dans l’évolution du personnage principal. Il peut entre autres le conseiller, l’influencer.</a:t>
            </a:r>
          </a:p>
          <a:p>
            <a:pPr algn="just"/>
            <a:r>
              <a:rPr lang="fr-CA" u="sng" dirty="0" smtClean="0"/>
              <a:t>Personnage secondaire</a:t>
            </a:r>
            <a:r>
              <a:rPr lang="fr-CA" dirty="0" smtClean="0"/>
              <a:t>: il apparaît quelques fois, joue un rôle qui n’est pas essentiel au déroulement de l’histoire.</a:t>
            </a:r>
          </a:p>
          <a:p>
            <a:pPr algn="just"/>
            <a:r>
              <a:rPr lang="fr-CA" u="sng" dirty="0" smtClean="0"/>
              <a:t>Figurant</a:t>
            </a:r>
            <a:r>
              <a:rPr lang="fr-CA" dirty="0" smtClean="0"/>
              <a:t>: fait partie du décor, aide à la crédibilité de l’univers narratif.</a:t>
            </a:r>
          </a:p>
        </p:txBody>
      </p:sp>
    </p:spTree>
    <p:extLst>
      <p:ext uri="{BB962C8B-B14F-4D97-AF65-F5344CB8AC3E}">
        <p14:creationId xmlns:p14="http://schemas.microsoft.com/office/powerpoint/2010/main" val="406696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 actantiel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848623" cy="4400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6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aise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unais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</TotalTime>
  <Words>391</Words>
  <Application>Microsoft Office PowerPoint</Application>
  <PresentationFormat>Affichage à l'écran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Punaise</vt:lpstr>
      <vt:lpstr>Le texte narratif</vt:lpstr>
      <vt:lpstr>Présentation PowerPoint</vt:lpstr>
      <vt:lpstr>Les personnages</vt:lpstr>
      <vt:lpstr>Les caractéristiques des personnages</vt:lpstr>
      <vt:lpstr>Les caractéristiques des personnages (suite)</vt:lpstr>
      <vt:lpstr>Caractérisation des personnages et types de récits</vt:lpstr>
      <vt:lpstr>Les fonctions et les rôles des personnages</vt:lpstr>
      <vt:lpstr>Les fonctions et les rôles des personnages (suite)</vt:lpstr>
      <vt:lpstr>Schéma actantiel</vt:lpstr>
      <vt:lpstr>Présentation PowerPoint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texte narratif</dc:title>
  <dc:creator>Théberge Martine</dc:creator>
  <cp:lastModifiedBy>Théberge Martine</cp:lastModifiedBy>
  <cp:revision>11</cp:revision>
  <dcterms:created xsi:type="dcterms:W3CDTF">2013-09-04T15:13:08Z</dcterms:created>
  <dcterms:modified xsi:type="dcterms:W3CDTF">2013-09-04T15:42:25Z</dcterms:modified>
</cp:coreProperties>
</file>