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47A84-4AC3-49AC-A737-DCB955CA6F37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069D3E79-D5EA-4ADF-8BAF-66D5515B5CEF}">
      <dgm:prSet phldrT="[Texte]"/>
      <dgm:spPr/>
      <dgm:t>
        <a:bodyPr/>
        <a:lstStyle/>
        <a:p>
          <a:r>
            <a:rPr lang="fr-CA" dirty="0" smtClean="0"/>
            <a:t>Thèse</a:t>
          </a:r>
          <a:endParaRPr lang="fr-CA" dirty="0"/>
        </a:p>
      </dgm:t>
    </dgm:pt>
    <dgm:pt modelId="{6D05A96D-95E1-4ACB-80F9-C2B39B0A30BB}" type="parTrans" cxnId="{F2D91D8A-781D-4D01-9170-12A9052D64EE}">
      <dgm:prSet/>
      <dgm:spPr/>
      <dgm:t>
        <a:bodyPr/>
        <a:lstStyle/>
        <a:p>
          <a:endParaRPr lang="fr-CA"/>
        </a:p>
      </dgm:t>
    </dgm:pt>
    <dgm:pt modelId="{260BAD5F-9B3E-4D80-ACD5-43260EA1D6EB}" type="sibTrans" cxnId="{F2D91D8A-781D-4D01-9170-12A9052D64EE}">
      <dgm:prSet/>
      <dgm:spPr/>
      <dgm:t>
        <a:bodyPr/>
        <a:lstStyle/>
        <a:p>
          <a:endParaRPr lang="fr-CA"/>
        </a:p>
      </dgm:t>
    </dgm:pt>
    <dgm:pt modelId="{85AE4D5B-2116-4EEB-8911-01A4782D4F74}">
      <dgm:prSet phldrT="[Texte]"/>
      <dgm:spPr/>
      <dgm:t>
        <a:bodyPr/>
        <a:lstStyle/>
        <a:p>
          <a:r>
            <a:rPr lang="fr-CA" dirty="0" smtClean="0"/>
            <a:t>Argument 1</a:t>
          </a:r>
          <a:endParaRPr lang="fr-CA" dirty="0"/>
        </a:p>
      </dgm:t>
    </dgm:pt>
    <dgm:pt modelId="{1D2F4CEE-B246-41A2-8BF9-695C8B60A3A1}" type="parTrans" cxnId="{B1B77932-C0EE-41C2-B8A1-8B65B378726D}">
      <dgm:prSet/>
      <dgm:spPr/>
      <dgm:t>
        <a:bodyPr/>
        <a:lstStyle/>
        <a:p>
          <a:endParaRPr lang="fr-CA"/>
        </a:p>
      </dgm:t>
    </dgm:pt>
    <dgm:pt modelId="{2A9F6D25-A0DA-46E3-ACAF-06BAA5CFBB98}" type="sibTrans" cxnId="{B1B77932-C0EE-41C2-B8A1-8B65B378726D}">
      <dgm:prSet/>
      <dgm:spPr/>
      <dgm:t>
        <a:bodyPr/>
        <a:lstStyle/>
        <a:p>
          <a:endParaRPr lang="fr-CA"/>
        </a:p>
      </dgm:t>
    </dgm:pt>
    <dgm:pt modelId="{1C02A87F-2BCD-4CC5-A5F5-C1F7C05440E6}">
      <dgm:prSet phldrT="[Texte]"/>
      <dgm:spPr/>
      <dgm:t>
        <a:bodyPr/>
        <a:lstStyle/>
        <a:p>
          <a:r>
            <a:rPr lang="fr-CA" dirty="0" smtClean="0"/>
            <a:t>Outil </a:t>
          </a:r>
          <a:endParaRPr lang="fr-CA" dirty="0"/>
        </a:p>
      </dgm:t>
    </dgm:pt>
    <dgm:pt modelId="{A40992F9-FBD6-4AB0-AD15-537BE0987447}" type="parTrans" cxnId="{905F9DFB-DB49-4E39-BFB2-B4035AB6875F}">
      <dgm:prSet/>
      <dgm:spPr/>
      <dgm:t>
        <a:bodyPr/>
        <a:lstStyle/>
        <a:p>
          <a:endParaRPr lang="fr-CA"/>
        </a:p>
      </dgm:t>
    </dgm:pt>
    <dgm:pt modelId="{A14AFF63-7222-41E7-AD32-127890E88BB2}" type="sibTrans" cxnId="{905F9DFB-DB49-4E39-BFB2-B4035AB6875F}">
      <dgm:prSet/>
      <dgm:spPr/>
      <dgm:t>
        <a:bodyPr/>
        <a:lstStyle/>
        <a:p>
          <a:endParaRPr lang="fr-CA"/>
        </a:p>
      </dgm:t>
    </dgm:pt>
    <dgm:pt modelId="{9AEF8F8A-B79F-4D59-9674-21A9E045E345}">
      <dgm:prSet phldrT="[Texte]"/>
      <dgm:spPr/>
      <dgm:t>
        <a:bodyPr/>
        <a:lstStyle/>
        <a:p>
          <a:r>
            <a:rPr lang="fr-CA" dirty="0" smtClean="0"/>
            <a:t>Outil </a:t>
          </a:r>
          <a:endParaRPr lang="fr-CA" dirty="0"/>
        </a:p>
      </dgm:t>
    </dgm:pt>
    <dgm:pt modelId="{3DE321D5-2B8E-48F2-B9A0-AC35BD1D5C97}" type="parTrans" cxnId="{CE4448BF-FFD3-4FE2-A746-8CA50FB62B27}">
      <dgm:prSet/>
      <dgm:spPr/>
      <dgm:t>
        <a:bodyPr/>
        <a:lstStyle/>
        <a:p>
          <a:endParaRPr lang="fr-CA"/>
        </a:p>
      </dgm:t>
    </dgm:pt>
    <dgm:pt modelId="{D5918EA1-2859-4BBB-8A4C-49B7C5F255C7}" type="sibTrans" cxnId="{CE4448BF-FFD3-4FE2-A746-8CA50FB62B27}">
      <dgm:prSet/>
      <dgm:spPr/>
      <dgm:t>
        <a:bodyPr/>
        <a:lstStyle/>
        <a:p>
          <a:endParaRPr lang="fr-CA"/>
        </a:p>
      </dgm:t>
    </dgm:pt>
    <dgm:pt modelId="{424AA1D1-D991-4AA1-8569-3DEF88E508E1}">
      <dgm:prSet phldrT="[Texte]"/>
      <dgm:spPr/>
      <dgm:t>
        <a:bodyPr/>
        <a:lstStyle/>
        <a:p>
          <a:r>
            <a:rPr lang="fr-CA" dirty="0" smtClean="0"/>
            <a:t>Argument 2</a:t>
          </a:r>
          <a:endParaRPr lang="fr-CA" dirty="0"/>
        </a:p>
      </dgm:t>
    </dgm:pt>
    <dgm:pt modelId="{CA1B1E71-9E9B-41FE-AE15-7BCC727BC159}" type="parTrans" cxnId="{DD5F8B34-32DB-49E2-8335-BFFC970A19B8}">
      <dgm:prSet/>
      <dgm:spPr/>
      <dgm:t>
        <a:bodyPr/>
        <a:lstStyle/>
        <a:p>
          <a:endParaRPr lang="fr-CA"/>
        </a:p>
      </dgm:t>
    </dgm:pt>
    <dgm:pt modelId="{BFE26A1A-2EFF-4430-A186-4A0BD75450B3}" type="sibTrans" cxnId="{DD5F8B34-32DB-49E2-8335-BFFC970A19B8}">
      <dgm:prSet/>
      <dgm:spPr/>
      <dgm:t>
        <a:bodyPr/>
        <a:lstStyle/>
        <a:p>
          <a:endParaRPr lang="fr-CA"/>
        </a:p>
      </dgm:t>
    </dgm:pt>
    <dgm:pt modelId="{80053E61-5745-48EA-BF08-12280E9E556E}">
      <dgm:prSet phldrT="[Texte]"/>
      <dgm:spPr/>
      <dgm:t>
        <a:bodyPr/>
        <a:lstStyle/>
        <a:p>
          <a:r>
            <a:rPr lang="fr-CA" dirty="0" smtClean="0"/>
            <a:t>Outil </a:t>
          </a:r>
          <a:endParaRPr lang="fr-CA" dirty="0"/>
        </a:p>
      </dgm:t>
    </dgm:pt>
    <dgm:pt modelId="{FC1D1078-6A25-4775-A66E-43733B92CFC8}" type="parTrans" cxnId="{910357BC-4331-4FDB-B225-ACB3DA73D2B6}">
      <dgm:prSet/>
      <dgm:spPr/>
      <dgm:t>
        <a:bodyPr/>
        <a:lstStyle/>
        <a:p>
          <a:endParaRPr lang="fr-CA"/>
        </a:p>
      </dgm:t>
    </dgm:pt>
    <dgm:pt modelId="{FCBC0E61-7051-4BB0-9C1F-B85CDB4513C2}" type="sibTrans" cxnId="{910357BC-4331-4FDB-B225-ACB3DA73D2B6}">
      <dgm:prSet/>
      <dgm:spPr/>
      <dgm:t>
        <a:bodyPr/>
        <a:lstStyle/>
        <a:p>
          <a:endParaRPr lang="fr-CA"/>
        </a:p>
      </dgm:t>
    </dgm:pt>
    <dgm:pt modelId="{32D57A70-EE43-488C-BCB9-95483959C547}">
      <dgm:prSet phldrT="[Texte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CA" dirty="0" smtClean="0"/>
            <a:t>Je pense que…</a:t>
          </a:r>
          <a:endParaRPr lang="fr-CA" dirty="0"/>
        </a:p>
      </dgm:t>
    </dgm:pt>
    <dgm:pt modelId="{8E4C04CB-D73E-4F03-811D-6E21AD451BFC}" type="parTrans" cxnId="{F34F1CDB-3486-4E4A-8965-299D698C3827}">
      <dgm:prSet/>
      <dgm:spPr/>
      <dgm:t>
        <a:bodyPr/>
        <a:lstStyle/>
        <a:p>
          <a:endParaRPr lang="fr-CA"/>
        </a:p>
      </dgm:t>
    </dgm:pt>
    <dgm:pt modelId="{25FE3472-80FD-41E8-8FAA-8DE4F3DA58B1}" type="sibTrans" cxnId="{F34F1CDB-3486-4E4A-8965-299D698C3827}">
      <dgm:prSet/>
      <dgm:spPr/>
      <dgm:t>
        <a:bodyPr/>
        <a:lstStyle/>
        <a:p>
          <a:endParaRPr lang="fr-CA"/>
        </a:p>
      </dgm:t>
    </dgm:pt>
    <dgm:pt modelId="{203726DE-CA7F-489B-91EA-A7FBF48E78E3}">
      <dgm:prSet phldrT="[Texte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CA" dirty="0" smtClean="0"/>
            <a:t>Parce que…</a:t>
          </a:r>
          <a:endParaRPr lang="fr-CA" dirty="0"/>
        </a:p>
      </dgm:t>
    </dgm:pt>
    <dgm:pt modelId="{A52047CC-11D1-49A9-9080-8A5D20368385}" type="parTrans" cxnId="{15ED3711-BCE7-4329-9501-2245FFF2A0DC}">
      <dgm:prSet/>
      <dgm:spPr/>
      <dgm:t>
        <a:bodyPr/>
        <a:lstStyle/>
        <a:p>
          <a:endParaRPr lang="fr-CA"/>
        </a:p>
      </dgm:t>
    </dgm:pt>
    <dgm:pt modelId="{F7652DD8-E3FE-416B-8A6E-6239A279383B}" type="sibTrans" cxnId="{15ED3711-BCE7-4329-9501-2245FFF2A0DC}">
      <dgm:prSet/>
      <dgm:spPr/>
      <dgm:t>
        <a:bodyPr/>
        <a:lstStyle/>
        <a:p>
          <a:endParaRPr lang="fr-CA"/>
        </a:p>
      </dgm:t>
    </dgm:pt>
    <dgm:pt modelId="{CA94D9A3-1D19-4629-B656-86C5794A715C}">
      <dgm:prSet phldrT="[Texte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CA" dirty="0" smtClean="0"/>
            <a:t>Car…</a:t>
          </a:r>
          <a:endParaRPr lang="fr-CA" dirty="0"/>
        </a:p>
      </dgm:t>
    </dgm:pt>
    <dgm:pt modelId="{6DAA62FA-E645-4C4C-962E-9F839495904D}" type="parTrans" cxnId="{D3CF621B-0C19-4941-8932-1D09617422BE}">
      <dgm:prSet/>
      <dgm:spPr/>
      <dgm:t>
        <a:bodyPr/>
        <a:lstStyle/>
        <a:p>
          <a:endParaRPr lang="fr-CA"/>
        </a:p>
      </dgm:t>
    </dgm:pt>
    <dgm:pt modelId="{E895253E-27AF-4FC4-A900-71F73C9DDCED}" type="sibTrans" cxnId="{D3CF621B-0C19-4941-8932-1D09617422BE}">
      <dgm:prSet/>
      <dgm:spPr/>
      <dgm:t>
        <a:bodyPr/>
        <a:lstStyle/>
        <a:p>
          <a:endParaRPr lang="fr-CA"/>
        </a:p>
      </dgm:t>
    </dgm:pt>
    <dgm:pt modelId="{CB9A8D6F-028A-47E5-97DC-BFF15B105647}" type="pres">
      <dgm:prSet presAssocID="{D1347A84-4AC3-49AC-A737-DCB955CA6F3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FB3E0E-27D5-4BA8-ABAC-6E3B72B3AB82}" type="pres">
      <dgm:prSet presAssocID="{D1347A84-4AC3-49AC-A737-DCB955CA6F37}" presName="hierFlow" presStyleCnt="0"/>
      <dgm:spPr/>
    </dgm:pt>
    <dgm:pt modelId="{56FB742A-BE8D-4D76-9287-C829E99A4F20}" type="pres">
      <dgm:prSet presAssocID="{D1347A84-4AC3-49AC-A737-DCB955CA6F37}" presName="firstBuf" presStyleCnt="0"/>
      <dgm:spPr/>
    </dgm:pt>
    <dgm:pt modelId="{205855B3-FC50-4E20-A336-BF70569C8A87}" type="pres">
      <dgm:prSet presAssocID="{D1347A84-4AC3-49AC-A737-DCB955CA6F3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6800E92-6688-43C1-B0E4-FC0C6E9D045C}" type="pres">
      <dgm:prSet presAssocID="{069D3E79-D5EA-4ADF-8BAF-66D5515B5CEF}" presName="Name17" presStyleCnt="0"/>
      <dgm:spPr/>
    </dgm:pt>
    <dgm:pt modelId="{691DD73C-E24A-432C-8144-56EA1715C104}" type="pres">
      <dgm:prSet presAssocID="{069D3E79-D5EA-4ADF-8BAF-66D5515B5CEF}" presName="level1Shape" presStyleLbl="node0" presStyleIdx="0" presStyleCnt="1" custLinFactNeighborX="14979" custLinFactNeighborY="-748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CBC69398-187C-4D87-B43F-4E56EDEF12E0}" type="pres">
      <dgm:prSet presAssocID="{069D3E79-D5EA-4ADF-8BAF-66D5515B5CEF}" presName="hierChild2" presStyleCnt="0"/>
      <dgm:spPr/>
    </dgm:pt>
    <dgm:pt modelId="{FFA60074-2EE3-46E0-987F-26883F9BF532}" type="pres">
      <dgm:prSet presAssocID="{1D2F4CEE-B246-41A2-8BF9-695C8B60A3A1}" presName="Name25" presStyleLbl="parChTrans1D2" presStyleIdx="0" presStyleCnt="2"/>
      <dgm:spPr/>
    </dgm:pt>
    <dgm:pt modelId="{A67B933D-9171-43E9-922B-E0E41266EB2E}" type="pres">
      <dgm:prSet presAssocID="{1D2F4CEE-B246-41A2-8BF9-695C8B60A3A1}" presName="connTx" presStyleLbl="parChTrans1D2" presStyleIdx="0" presStyleCnt="2"/>
      <dgm:spPr/>
    </dgm:pt>
    <dgm:pt modelId="{23A42132-B58B-457A-8B1D-C3366F03FCBA}" type="pres">
      <dgm:prSet presAssocID="{85AE4D5B-2116-4EEB-8911-01A4782D4F74}" presName="Name30" presStyleCnt="0"/>
      <dgm:spPr/>
    </dgm:pt>
    <dgm:pt modelId="{A96816BB-473B-4994-BBC0-8C67B0EBB3E6}" type="pres">
      <dgm:prSet presAssocID="{85AE4D5B-2116-4EEB-8911-01A4782D4F74}" presName="level2Shape" presStyleLbl="node2" presStyleIdx="0" presStyleCnt="2"/>
      <dgm:spPr/>
    </dgm:pt>
    <dgm:pt modelId="{921FF12B-A891-45C6-A158-F92716FA1270}" type="pres">
      <dgm:prSet presAssocID="{85AE4D5B-2116-4EEB-8911-01A4782D4F74}" presName="hierChild3" presStyleCnt="0"/>
      <dgm:spPr/>
    </dgm:pt>
    <dgm:pt modelId="{E9509094-9B95-4849-87AA-447C2C812561}" type="pres">
      <dgm:prSet presAssocID="{A40992F9-FBD6-4AB0-AD15-537BE0987447}" presName="Name25" presStyleLbl="parChTrans1D3" presStyleIdx="0" presStyleCnt="3"/>
      <dgm:spPr/>
    </dgm:pt>
    <dgm:pt modelId="{B721EA5A-F420-4C9F-B6CE-21B10A9450D6}" type="pres">
      <dgm:prSet presAssocID="{A40992F9-FBD6-4AB0-AD15-537BE0987447}" presName="connTx" presStyleLbl="parChTrans1D3" presStyleIdx="0" presStyleCnt="3"/>
      <dgm:spPr/>
    </dgm:pt>
    <dgm:pt modelId="{B497771D-1074-4A72-A00A-5F60F187F410}" type="pres">
      <dgm:prSet presAssocID="{1C02A87F-2BCD-4CC5-A5F5-C1F7C05440E6}" presName="Name30" presStyleCnt="0"/>
      <dgm:spPr/>
    </dgm:pt>
    <dgm:pt modelId="{24B83EC5-4EAF-4177-A1FA-1692AABD9670}" type="pres">
      <dgm:prSet presAssocID="{1C02A87F-2BCD-4CC5-A5F5-C1F7C05440E6}" presName="level2Shape" presStyleLbl="node3" presStyleIdx="0" presStyleCnt="3"/>
      <dgm:spPr/>
    </dgm:pt>
    <dgm:pt modelId="{E5EBC0C6-86FF-40BF-A3C5-B1E4DB3ACF32}" type="pres">
      <dgm:prSet presAssocID="{1C02A87F-2BCD-4CC5-A5F5-C1F7C05440E6}" presName="hierChild3" presStyleCnt="0"/>
      <dgm:spPr/>
    </dgm:pt>
    <dgm:pt modelId="{187AE181-01FC-4BE8-92B6-F2887B14BA7B}" type="pres">
      <dgm:prSet presAssocID="{3DE321D5-2B8E-48F2-B9A0-AC35BD1D5C97}" presName="Name25" presStyleLbl="parChTrans1D3" presStyleIdx="1" presStyleCnt="3"/>
      <dgm:spPr/>
    </dgm:pt>
    <dgm:pt modelId="{39FC0F4F-F055-40E8-BFC6-D1E222B2359C}" type="pres">
      <dgm:prSet presAssocID="{3DE321D5-2B8E-48F2-B9A0-AC35BD1D5C97}" presName="connTx" presStyleLbl="parChTrans1D3" presStyleIdx="1" presStyleCnt="3"/>
      <dgm:spPr/>
    </dgm:pt>
    <dgm:pt modelId="{D238F5DE-0C2A-470E-8642-BD917FC876C1}" type="pres">
      <dgm:prSet presAssocID="{9AEF8F8A-B79F-4D59-9674-21A9E045E345}" presName="Name30" presStyleCnt="0"/>
      <dgm:spPr/>
    </dgm:pt>
    <dgm:pt modelId="{EBE6EEB5-AAFC-44E0-9849-27D2E6669219}" type="pres">
      <dgm:prSet presAssocID="{9AEF8F8A-B79F-4D59-9674-21A9E045E345}" presName="level2Shape" presStyleLbl="node3" presStyleIdx="1" presStyleCnt="3"/>
      <dgm:spPr/>
      <dgm:t>
        <a:bodyPr/>
        <a:lstStyle/>
        <a:p>
          <a:endParaRPr lang="fr-CA"/>
        </a:p>
      </dgm:t>
    </dgm:pt>
    <dgm:pt modelId="{DD7527AD-D914-495A-AE69-8B58319DDB76}" type="pres">
      <dgm:prSet presAssocID="{9AEF8F8A-B79F-4D59-9674-21A9E045E345}" presName="hierChild3" presStyleCnt="0"/>
      <dgm:spPr/>
    </dgm:pt>
    <dgm:pt modelId="{867110DD-D2E1-4866-A46F-CC6E08AA95BC}" type="pres">
      <dgm:prSet presAssocID="{CA1B1E71-9E9B-41FE-AE15-7BCC727BC159}" presName="Name25" presStyleLbl="parChTrans1D2" presStyleIdx="1" presStyleCnt="2"/>
      <dgm:spPr/>
    </dgm:pt>
    <dgm:pt modelId="{B98F74D7-E91B-435A-8C15-A6897FA755D2}" type="pres">
      <dgm:prSet presAssocID="{CA1B1E71-9E9B-41FE-AE15-7BCC727BC159}" presName="connTx" presStyleLbl="parChTrans1D2" presStyleIdx="1" presStyleCnt="2"/>
      <dgm:spPr/>
    </dgm:pt>
    <dgm:pt modelId="{F663160F-2A27-4C2E-AECD-F4A4070EE004}" type="pres">
      <dgm:prSet presAssocID="{424AA1D1-D991-4AA1-8569-3DEF88E508E1}" presName="Name30" presStyleCnt="0"/>
      <dgm:spPr/>
    </dgm:pt>
    <dgm:pt modelId="{FAE2BC6B-A825-4C44-B0EC-0C35013AD2C9}" type="pres">
      <dgm:prSet presAssocID="{424AA1D1-D991-4AA1-8569-3DEF88E508E1}" presName="level2Shape" presStyleLbl="node2" presStyleIdx="1" presStyleCnt="2"/>
      <dgm:spPr/>
      <dgm:t>
        <a:bodyPr/>
        <a:lstStyle/>
        <a:p>
          <a:endParaRPr lang="fr-CA"/>
        </a:p>
      </dgm:t>
    </dgm:pt>
    <dgm:pt modelId="{DD9D09AB-395A-4006-80CD-822B3FEB483A}" type="pres">
      <dgm:prSet presAssocID="{424AA1D1-D991-4AA1-8569-3DEF88E508E1}" presName="hierChild3" presStyleCnt="0"/>
      <dgm:spPr/>
    </dgm:pt>
    <dgm:pt modelId="{8888E8AD-F6C2-41A9-96D8-6D32EA4A23B8}" type="pres">
      <dgm:prSet presAssocID="{FC1D1078-6A25-4775-A66E-43733B92CFC8}" presName="Name25" presStyleLbl="parChTrans1D3" presStyleIdx="2" presStyleCnt="3"/>
      <dgm:spPr/>
    </dgm:pt>
    <dgm:pt modelId="{1F6583BE-E372-4EFF-9807-1934A6178076}" type="pres">
      <dgm:prSet presAssocID="{FC1D1078-6A25-4775-A66E-43733B92CFC8}" presName="connTx" presStyleLbl="parChTrans1D3" presStyleIdx="2" presStyleCnt="3"/>
      <dgm:spPr/>
    </dgm:pt>
    <dgm:pt modelId="{AB2BD6D7-D26B-4088-B5C9-EFA13611454D}" type="pres">
      <dgm:prSet presAssocID="{80053E61-5745-48EA-BF08-12280E9E556E}" presName="Name30" presStyleCnt="0"/>
      <dgm:spPr/>
    </dgm:pt>
    <dgm:pt modelId="{E58BE0DB-2ED2-4FD9-8527-58E554655075}" type="pres">
      <dgm:prSet presAssocID="{80053E61-5745-48EA-BF08-12280E9E556E}" presName="level2Shape" presStyleLbl="node3" presStyleIdx="2" presStyleCnt="3"/>
      <dgm:spPr/>
    </dgm:pt>
    <dgm:pt modelId="{73FAD011-541C-49D1-B0FC-99F5D9C7D486}" type="pres">
      <dgm:prSet presAssocID="{80053E61-5745-48EA-BF08-12280E9E556E}" presName="hierChild3" presStyleCnt="0"/>
      <dgm:spPr/>
    </dgm:pt>
    <dgm:pt modelId="{2D894D97-BF38-4B05-B47C-DFE6F0D97428}" type="pres">
      <dgm:prSet presAssocID="{D1347A84-4AC3-49AC-A737-DCB955CA6F37}" presName="bgShapesFlow" presStyleCnt="0"/>
      <dgm:spPr/>
    </dgm:pt>
    <dgm:pt modelId="{46658DAC-A629-421B-8094-28F572066894}" type="pres">
      <dgm:prSet presAssocID="{32D57A70-EE43-488C-BCB9-95483959C547}" presName="rectComp" presStyleCnt="0"/>
      <dgm:spPr/>
    </dgm:pt>
    <dgm:pt modelId="{7D18F152-99A7-4BEA-AAA8-40852B8288DE}" type="pres">
      <dgm:prSet presAssocID="{32D57A70-EE43-488C-BCB9-95483959C547}" presName="bgRect" presStyleLbl="bgShp" presStyleIdx="0" presStyleCnt="3" custLinFactNeighborX="-34261" custLinFactNeighborY="26966"/>
      <dgm:spPr/>
    </dgm:pt>
    <dgm:pt modelId="{70D85FB7-D0DE-4DAA-9802-4812614852E2}" type="pres">
      <dgm:prSet presAssocID="{32D57A70-EE43-488C-BCB9-95483959C547}" presName="bgRectTx" presStyleLbl="bgShp" presStyleIdx="0" presStyleCnt="3">
        <dgm:presLayoutVars>
          <dgm:bulletEnabled val="1"/>
        </dgm:presLayoutVars>
      </dgm:prSet>
      <dgm:spPr/>
    </dgm:pt>
    <dgm:pt modelId="{957D075B-EC62-4D01-82BA-92916134ACF2}" type="pres">
      <dgm:prSet presAssocID="{32D57A70-EE43-488C-BCB9-95483959C547}" presName="spComp" presStyleCnt="0"/>
      <dgm:spPr/>
    </dgm:pt>
    <dgm:pt modelId="{DEE69C4A-DDDE-4655-A883-470F669E4AAE}" type="pres">
      <dgm:prSet presAssocID="{32D57A70-EE43-488C-BCB9-95483959C547}" presName="hSp" presStyleCnt="0"/>
      <dgm:spPr/>
    </dgm:pt>
    <dgm:pt modelId="{0CAA08A4-C8A0-4449-B8BB-F8437D3F67F4}" type="pres">
      <dgm:prSet presAssocID="{203726DE-CA7F-489B-91EA-A7FBF48E78E3}" presName="rectComp" presStyleCnt="0"/>
      <dgm:spPr/>
    </dgm:pt>
    <dgm:pt modelId="{5C7B51F7-E2E3-4932-84C6-9D9BCBD6206E}" type="pres">
      <dgm:prSet presAssocID="{203726DE-CA7F-489B-91EA-A7FBF48E78E3}" presName="bgRect" presStyleLbl="bgShp" presStyleIdx="1" presStyleCnt="3"/>
      <dgm:spPr/>
    </dgm:pt>
    <dgm:pt modelId="{FB71AF29-68CB-4867-826F-EA896A3D8E57}" type="pres">
      <dgm:prSet presAssocID="{203726DE-CA7F-489B-91EA-A7FBF48E78E3}" presName="bgRectTx" presStyleLbl="bgShp" presStyleIdx="1" presStyleCnt="3">
        <dgm:presLayoutVars>
          <dgm:bulletEnabled val="1"/>
        </dgm:presLayoutVars>
      </dgm:prSet>
      <dgm:spPr/>
    </dgm:pt>
    <dgm:pt modelId="{B76897D4-7913-4F42-9BE9-0FDEF7B3A47D}" type="pres">
      <dgm:prSet presAssocID="{203726DE-CA7F-489B-91EA-A7FBF48E78E3}" presName="spComp" presStyleCnt="0"/>
      <dgm:spPr/>
    </dgm:pt>
    <dgm:pt modelId="{CF1F5E5D-D413-4621-8B31-144EF9300717}" type="pres">
      <dgm:prSet presAssocID="{203726DE-CA7F-489B-91EA-A7FBF48E78E3}" presName="hSp" presStyleCnt="0"/>
      <dgm:spPr/>
    </dgm:pt>
    <dgm:pt modelId="{CA73EAA8-CF74-444F-9832-C5BE3C014AFA}" type="pres">
      <dgm:prSet presAssocID="{CA94D9A3-1D19-4629-B656-86C5794A715C}" presName="rectComp" presStyleCnt="0"/>
      <dgm:spPr/>
    </dgm:pt>
    <dgm:pt modelId="{BE377D20-793C-4CFB-92F5-B31809A9A9D7}" type="pres">
      <dgm:prSet presAssocID="{CA94D9A3-1D19-4629-B656-86C5794A715C}" presName="bgRect" presStyleLbl="bgShp" presStyleIdx="2" presStyleCnt="3" custLinFactNeighborX="255" custLinFactNeighborY="388"/>
      <dgm:spPr/>
    </dgm:pt>
    <dgm:pt modelId="{56D54CE0-BB1D-4D72-BD8B-352D7088436D}" type="pres">
      <dgm:prSet presAssocID="{CA94D9A3-1D19-4629-B656-86C5794A715C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36134DFE-F203-4649-8366-8172BB536C42}" type="presOf" srcId="{32D57A70-EE43-488C-BCB9-95483959C547}" destId="{7D18F152-99A7-4BEA-AAA8-40852B8288DE}" srcOrd="0" destOrd="0" presId="urn:microsoft.com/office/officeart/2005/8/layout/hierarchy5"/>
    <dgm:cxn modelId="{D3CF621B-0C19-4941-8932-1D09617422BE}" srcId="{D1347A84-4AC3-49AC-A737-DCB955CA6F37}" destId="{CA94D9A3-1D19-4629-B656-86C5794A715C}" srcOrd="3" destOrd="0" parTransId="{6DAA62FA-E645-4C4C-962E-9F839495904D}" sibTransId="{E895253E-27AF-4FC4-A900-71F73C9DDCED}"/>
    <dgm:cxn modelId="{DD5F8B34-32DB-49E2-8335-BFFC970A19B8}" srcId="{069D3E79-D5EA-4ADF-8BAF-66D5515B5CEF}" destId="{424AA1D1-D991-4AA1-8569-3DEF88E508E1}" srcOrd="1" destOrd="0" parTransId="{CA1B1E71-9E9B-41FE-AE15-7BCC727BC159}" sibTransId="{BFE26A1A-2EFF-4430-A186-4A0BD75450B3}"/>
    <dgm:cxn modelId="{E76300D8-8BC8-4AE4-BC1E-7F3D57BA5ADA}" type="presOf" srcId="{85AE4D5B-2116-4EEB-8911-01A4782D4F74}" destId="{A96816BB-473B-4994-BBC0-8C67B0EBB3E6}" srcOrd="0" destOrd="0" presId="urn:microsoft.com/office/officeart/2005/8/layout/hierarchy5"/>
    <dgm:cxn modelId="{30888F7E-CD91-48CE-8F1D-DF2042EFE993}" type="presOf" srcId="{D1347A84-4AC3-49AC-A737-DCB955CA6F37}" destId="{CB9A8D6F-028A-47E5-97DC-BFF15B105647}" srcOrd="0" destOrd="0" presId="urn:microsoft.com/office/officeart/2005/8/layout/hierarchy5"/>
    <dgm:cxn modelId="{E1292C99-C4AF-4852-AED9-6D3598C3E297}" type="presOf" srcId="{80053E61-5745-48EA-BF08-12280E9E556E}" destId="{E58BE0DB-2ED2-4FD9-8527-58E554655075}" srcOrd="0" destOrd="0" presId="urn:microsoft.com/office/officeart/2005/8/layout/hierarchy5"/>
    <dgm:cxn modelId="{03DC953C-EE97-4684-A306-0603D87F0829}" type="presOf" srcId="{1C02A87F-2BCD-4CC5-A5F5-C1F7C05440E6}" destId="{24B83EC5-4EAF-4177-A1FA-1692AABD9670}" srcOrd="0" destOrd="0" presId="urn:microsoft.com/office/officeart/2005/8/layout/hierarchy5"/>
    <dgm:cxn modelId="{A970FB50-84D0-4B4D-989A-4E9F1C44E817}" type="presOf" srcId="{9AEF8F8A-B79F-4D59-9674-21A9E045E345}" destId="{EBE6EEB5-AAFC-44E0-9849-27D2E6669219}" srcOrd="0" destOrd="0" presId="urn:microsoft.com/office/officeart/2005/8/layout/hierarchy5"/>
    <dgm:cxn modelId="{EB8FB71E-17EF-4442-A18B-B3874EDAB997}" type="presOf" srcId="{CA94D9A3-1D19-4629-B656-86C5794A715C}" destId="{56D54CE0-BB1D-4D72-BD8B-352D7088436D}" srcOrd="1" destOrd="0" presId="urn:microsoft.com/office/officeart/2005/8/layout/hierarchy5"/>
    <dgm:cxn modelId="{DFFB8FA4-3AB1-413E-A0AF-2E8DB81EDE66}" type="presOf" srcId="{069D3E79-D5EA-4ADF-8BAF-66D5515B5CEF}" destId="{691DD73C-E24A-432C-8144-56EA1715C104}" srcOrd="0" destOrd="0" presId="urn:microsoft.com/office/officeart/2005/8/layout/hierarchy5"/>
    <dgm:cxn modelId="{905F9DFB-DB49-4E39-BFB2-B4035AB6875F}" srcId="{85AE4D5B-2116-4EEB-8911-01A4782D4F74}" destId="{1C02A87F-2BCD-4CC5-A5F5-C1F7C05440E6}" srcOrd="0" destOrd="0" parTransId="{A40992F9-FBD6-4AB0-AD15-537BE0987447}" sibTransId="{A14AFF63-7222-41E7-AD32-127890E88BB2}"/>
    <dgm:cxn modelId="{F34F1CDB-3486-4E4A-8965-299D698C3827}" srcId="{D1347A84-4AC3-49AC-A737-DCB955CA6F37}" destId="{32D57A70-EE43-488C-BCB9-95483959C547}" srcOrd="1" destOrd="0" parTransId="{8E4C04CB-D73E-4F03-811D-6E21AD451BFC}" sibTransId="{25FE3472-80FD-41E8-8FAA-8DE4F3DA58B1}"/>
    <dgm:cxn modelId="{B88AA208-A632-4F84-ACD3-9991A07ADD8E}" type="presOf" srcId="{CA1B1E71-9E9B-41FE-AE15-7BCC727BC159}" destId="{867110DD-D2E1-4866-A46F-CC6E08AA95BC}" srcOrd="0" destOrd="0" presId="urn:microsoft.com/office/officeart/2005/8/layout/hierarchy5"/>
    <dgm:cxn modelId="{BAE4EAF9-EDA4-4B44-866B-26A8EED4DD0B}" type="presOf" srcId="{CA1B1E71-9E9B-41FE-AE15-7BCC727BC159}" destId="{B98F74D7-E91B-435A-8C15-A6897FA755D2}" srcOrd="1" destOrd="0" presId="urn:microsoft.com/office/officeart/2005/8/layout/hierarchy5"/>
    <dgm:cxn modelId="{CC8E4964-2C8B-4721-AA0F-93E27603DB2F}" type="presOf" srcId="{3DE321D5-2B8E-48F2-B9A0-AC35BD1D5C97}" destId="{187AE181-01FC-4BE8-92B6-F2887B14BA7B}" srcOrd="0" destOrd="0" presId="urn:microsoft.com/office/officeart/2005/8/layout/hierarchy5"/>
    <dgm:cxn modelId="{5272B237-F1E6-478F-BECC-88BF408DD41B}" type="presOf" srcId="{424AA1D1-D991-4AA1-8569-3DEF88E508E1}" destId="{FAE2BC6B-A825-4C44-B0EC-0C35013AD2C9}" srcOrd="0" destOrd="0" presId="urn:microsoft.com/office/officeart/2005/8/layout/hierarchy5"/>
    <dgm:cxn modelId="{15ED3711-BCE7-4329-9501-2245FFF2A0DC}" srcId="{D1347A84-4AC3-49AC-A737-DCB955CA6F37}" destId="{203726DE-CA7F-489B-91EA-A7FBF48E78E3}" srcOrd="2" destOrd="0" parTransId="{A52047CC-11D1-49A9-9080-8A5D20368385}" sibTransId="{F7652DD8-E3FE-416B-8A6E-6239A279383B}"/>
    <dgm:cxn modelId="{6843BA8B-46C3-45AC-900C-EC9024DC8D99}" type="presOf" srcId="{FC1D1078-6A25-4775-A66E-43733B92CFC8}" destId="{8888E8AD-F6C2-41A9-96D8-6D32EA4A23B8}" srcOrd="0" destOrd="0" presId="urn:microsoft.com/office/officeart/2005/8/layout/hierarchy5"/>
    <dgm:cxn modelId="{F2D91D8A-781D-4D01-9170-12A9052D64EE}" srcId="{D1347A84-4AC3-49AC-A737-DCB955CA6F37}" destId="{069D3E79-D5EA-4ADF-8BAF-66D5515B5CEF}" srcOrd="0" destOrd="0" parTransId="{6D05A96D-95E1-4ACB-80F9-C2B39B0A30BB}" sibTransId="{260BAD5F-9B3E-4D80-ACD5-43260EA1D6EB}"/>
    <dgm:cxn modelId="{FD0116A2-6546-4701-B160-A51BDD79FC87}" type="presOf" srcId="{FC1D1078-6A25-4775-A66E-43733B92CFC8}" destId="{1F6583BE-E372-4EFF-9807-1934A6178076}" srcOrd="1" destOrd="0" presId="urn:microsoft.com/office/officeart/2005/8/layout/hierarchy5"/>
    <dgm:cxn modelId="{B1B77932-C0EE-41C2-B8A1-8B65B378726D}" srcId="{069D3E79-D5EA-4ADF-8BAF-66D5515B5CEF}" destId="{85AE4D5B-2116-4EEB-8911-01A4782D4F74}" srcOrd="0" destOrd="0" parTransId="{1D2F4CEE-B246-41A2-8BF9-695C8B60A3A1}" sibTransId="{2A9F6D25-A0DA-46E3-ACAF-06BAA5CFBB98}"/>
    <dgm:cxn modelId="{B0BF495F-BB86-48F9-A2B9-6BF520DE2880}" type="presOf" srcId="{CA94D9A3-1D19-4629-B656-86C5794A715C}" destId="{BE377D20-793C-4CFB-92F5-B31809A9A9D7}" srcOrd="0" destOrd="0" presId="urn:microsoft.com/office/officeart/2005/8/layout/hierarchy5"/>
    <dgm:cxn modelId="{393BE692-E67F-47E8-8029-9AE7AB1EA120}" type="presOf" srcId="{32D57A70-EE43-488C-BCB9-95483959C547}" destId="{70D85FB7-D0DE-4DAA-9802-4812614852E2}" srcOrd="1" destOrd="0" presId="urn:microsoft.com/office/officeart/2005/8/layout/hierarchy5"/>
    <dgm:cxn modelId="{3C3C694E-C413-4BB8-BE00-F220CD3391FF}" type="presOf" srcId="{A40992F9-FBD6-4AB0-AD15-537BE0987447}" destId="{B721EA5A-F420-4C9F-B6CE-21B10A9450D6}" srcOrd="1" destOrd="0" presId="urn:microsoft.com/office/officeart/2005/8/layout/hierarchy5"/>
    <dgm:cxn modelId="{453530C1-4E6F-46C9-93FC-B1ADC84AD46A}" type="presOf" srcId="{A40992F9-FBD6-4AB0-AD15-537BE0987447}" destId="{E9509094-9B95-4849-87AA-447C2C812561}" srcOrd="0" destOrd="0" presId="urn:microsoft.com/office/officeart/2005/8/layout/hierarchy5"/>
    <dgm:cxn modelId="{00193C75-BC2A-4FA4-A5C7-BCEC1770B2FF}" type="presOf" srcId="{1D2F4CEE-B246-41A2-8BF9-695C8B60A3A1}" destId="{FFA60074-2EE3-46E0-987F-26883F9BF532}" srcOrd="0" destOrd="0" presId="urn:microsoft.com/office/officeart/2005/8/layout/hierarchy5"/>
    <dgm:cxn modelId="{CE4448BF-FFD3-4FE2-A746-8CA50FB62B27}" srcId="{85AE4D5B-2116-4EEB-8911-01A4782D4F74}" destId="{9AEF8F8A-B79F-4D59-9674-21A9E045E345}" srcOrd="1" destOrd="0" parTransId="{3DE321D5-2B8E-48F2-B9A0-AC35BD1D5C97}" sibTransId="{D5918EA1-2859-4BBB-8A4C-49B7C5F255C7}"/>
    <dgm:cxn modelId="{77043AEF-E545-43D9-B786-E28938507971}" type="presOf" srcId="{203726DE-CA7F-489B-91EA-A7FBF48E78E3}" destId="{FB71AF29-68CB-4867-826F-EA896A3D8E57}" srcOrd="1" destOrd="0" presId="urn:microsoft.com/office/officeart/2005/8/layout/hierarchy5"/>
    <dgm:cxn modelId="{841D6D51-BA85-488E-B7F7-13C7FDBEFCFB}" type="presOf" srcId="{3DE321D5-2B8E-48F2-B9A0-AC35BD1D5C97}" destId="{39FC0F4F-F055-40E8-BFC6-D1E222B2359C}" srcOrd="1" destOrd="0" presId="urn:microsoft.com/office/officeart/2005/8/layout/hierarchy5"/>
    <dgm:cxn modelId="{F25F88C8-F3E1-456D-9D49-77DDBBBF725E}" type="presOf" srcId="{1D2F4CEE-B246-41A2-8BF9-695C8B60A3A1}" destId="{A67B933D-9171-43E9-922B-E0E41266EB2E}" srcOrd="1" destOrd="0" presId="urn:microsoft.com/office/officeart/2005/8/layout/hierarchy5"/>
    <dgm:cxn modelId="{3BA6E512-E226-4C27-85D0-C0A35CEE7B8A}" type="presOf" srcId="{203726DE-CA7F-489B-91EA-A7FBF48E78E3}" destId="{5C7B51F7-E2E3-4932-84C6-9D9BCBD6206E}" srcOrd="0" destOrd="0" presId="urn:microsoft.com/office/officeart/2005/8/layout/hierarchy5"/>
    <dgm:cxn modelId="{910357BC-4331-4FDB-B225-ACB3DA73D2B6}" srcId="{424AA1D1-D991-4AA1-8569-3DEF88E508E1}" destId="{80053E61-5745-48EA-BF08-12280E9E556E}" srcOrd="0" destOrd="0" parTransId="{FC1D1078-6A25-4775-A66E-43733B92CFC8}" sibTransId="{FCBC0E61-7051-4BB0-9C1F-B85CDB4513C2}"/>
    <dgm:cxn modelId="{777BA323-7777-491D-A641-51B85BFE898E}" type="presParOf" srcId="{CB9A8D6F-028A-47E5-97DC-BFF15B105647}" destId="{D2FB3E0E-27D5-4BA8-ABAC-6E3B72B3AB82}" srcOrd="0" destOrd="0" presId="urn:microsoft.com/office/officeart/2005/8/layout/hierarchy5"/>
    <dgm:cxn modelId="{518A9C7E-CF4E-4DCE-B511-692B3DF254DE}" type="presParOf" srcId="{D2FB3E0E-27D5-4BA8-ABAC-6E3B72B3AB82}" destId="{56FB742A-BE8D-4D76-9287-C829E99A4F20}" srcOrd="0" destOrd="0" presId="urn:microsoft.com/office/officeart/2005/8/layout/hierarchy5"/>
    <dgm:cxn modelId="{ACE65E92-CE39-4568-B874-8202F5CDA2F2}" type="presParOf" srcId="{D2FB3E0E-27D5-4BA8-ABAC-6E3B72B3AB82}" destId="{205855B3-FC50-4E20-A336-BF70569C8A87}" srcOrd="1" destOrd="0" presId="urn:microsoft.com/office/officeart/2005/8/layout/hierarchy5"/>
    <dgm:cxn modelId="{9403FCC0-2098-431C-904F-243E6DA9788F}" type="presParOf" srcId="{205855B3-FC50-4E20-A336-BF70569C8A87}" destId="{26800E92-6688-43C1-B0E4-FC0C6E9D045C}" srcOrd="0" destOrd="0" presId="urn:microsoft.com/office/officeart/2005/8/layout/hierarchy5"/>
    <dgm:cxn modelId="{6250DFCC-1418-42C9-9702-37841A38FC56}" type="presParOf" srcId="{26800E92-6688-43C1-B0E4-FC0C6E9D045C}" destId="{691DD73C-E24A-432C-8144-56EA1715C104}" srcOrd="0" destOrd="0" presId="urn:microsoft.com/office/officeart/2005/8/layout/hierarchy5"/>
    <dgm:cxn modelId="{ADF32F4B-EAC6-4C2C-BA05-F3A02C2E970C}" type="presParOf" srcId="{26800E92-6688-43C1-B0E4-FC0C6E9D045C}" destId="{CBC69398-187C-4D87-B43F-4E56EDEF12E0}" srcOrd="1" destOrd="0" presId="urn:microsoft.com/office/officeart/2005/8/layout/hierarchy5"/>
    <dgm:cxn modelId="{D2487899-DB3D-45E1-8808-8DE469CF0220}" type="presParOf" srcId="{CBC69398-187C-4D87-B43F-4E56EDEF12E0}" destId="{FFA60074-2EE3-46E0-987F-26883F9BF532}" srcOrd="0" destOrd="0" presId="urn:microsoft.com/office/officeart/2005/8/layout/hierarchy5"/>
    <dgm:cxn modelId="{3728B331-4F2E-4615-90A7-49AF20D1CAFC}" type="presParOf" srcId="{FFA60074-2EE3-46E0-987F-26883F9BF532}" destId="{A67B933D-9171-43E9-922B-E0E41266EB2E}" srcOrd="0" destOrd="0" presId="urn:microsoft.com/office/officeart/2005/8/layout/hierarchy5"/>
    <dgm:cxn modelId="{F21A8F0E-C122-46DB-83AB-34795084C1AF}" type="presParOf" srcId="{CBC69398-187C-4D87-B43F-4E56EDEF12E0}" destId="{23A42132-B58B-457A-8B1D-C3366F03FCBA}" srcOrd="1" destOrd="0" presId="urn:microsoft.com/office/officeart/2005/8/layout/hierarchy5"/>
    <dgm:cxn modelId="{FCCDCF3E-45FE-43D1-B946-8E13E9BEF7C2}" type="presParOf" srcId="{23A42132-B58B-457A-8B1D-C3366F03FCBA}" destId="{A96816BB-473B-4994-BBC0-8C67B0EBB3E6}" srcOrd="0" destOrd="0" presId="urn:microsoft.com/office/officeart/2005/8/layout/hierarchy5"/>
    <dgm:cxn modelId="{B913D42C-FC83-47B2-B3D4-A94D12F75E4D}" type="presParOf" srcId="{23A42132-B58B-457A-8B1D-C3366F03FCBA}" destId="{921FF12B-A891-45C6-A158-F92716FA1270}" srcOrd="1" destOrd="0" presId="urn:microsoft.com/office/officeart/2005/8/layout/hierarchy5"/>
    <dgm:cxn modelId="{D2A66CF1-ABD1-4673-B140-FE3834C618FB}" type="presParOf" srcId="{921FF12B-A891-45C6-A158-F92716FA1270}" destId="{E9509094-9B95-4849-87AA-447C2C812561}" srcOrd="0" destOrd="0" presId="urn:microsoft.com/office/officeart/2005/8/layout/hierarchy5"/>
    <dgm:cxn modelId="{F3DB275F-A214-415A-AC9F-4AEBB2748234}" type="presParOf" srcId="{E9509094-9B95-4849-87AA-447C2C812561}" destId="{B721EA5A-F420-4C9F-B6CE-21B10A9450D6}" srcOrd="0" destOrd="0" presId="urn:microsoft.com/office/officeart/2005/8/layout/hierarchy5"/>
    <dgm:cxn modelId="{9144E92B-7B04-4BDE-A2C8-C5F358EFB680}" type="presParOf" srcId="{921FF12B-A891-45C6-A158-F92716FA1270}" destId="{B497771D-1074-4A72-A00A-5F60F187F410}" srcOrd="1" destOrd="0" presId="urn:microsoft.com/office/officeart/2005/8/layout/hierarchy5"/>
    <dgm:cxn modelId="{2BA7E9BD-BD8B-4AAC-8F3D-C20B8673C430}" type="presParOf" srcId="{B497771D-1074-4A72-A00A-5F60F187F410}" destId="{24B83EC5-4EAF-4177-A1FA-1692AABD9670}" srcOrd="0" destOrd="0" presId="urn:microsoft.com/office/officeart/2005/8/layout/hierarchy5"/>
    <dgm:cxn modelId="{A8055A4A-A96F-4F0D-B1D6-4C3C4182AF4B}" type="presParOf" srcId="{B497771D-1074-4A72-A00A-5F60F187F410}" destId="{E5EBC0C6-86FF-40BF-A3C5-B1E4DB3ACF32}" srcOrd="1" destOrd="0" presId="urn:microsoft.com/office/officeart/2005/8/layout/hierarchy5"/>
    <dgm:cxn modelId="{C3CA0357-C1DB-4C1F-90F6-A0CDC4F53F88}" type="presParOf" srcId="{921FF12B-A891-45C6-A158-F92716FA1270}" destId="{187AE181-01FC-4BE8-92B6-F2887B14BA7B}" srcOrd="2" destOrd="0" presId="urn:microsoft.com/office/officeart/2005/8/layout/hierarchy5"/>
    <dgm:cxn modelId="{14047F6A-6756-4285-8C97-22031745EA3C}" type="presParOf" srcId="{187AE181-01FC-4BE8-92B6-F2887B14BA7B}" destId="{39FC0F4F-F055-40E8-BFC6-D1E222B2359C}" srcOrd="0" destOrd="0" presId="urn:microsoft.com/office/officeart/2005/8/layout/hierarchy5"/>
    <dgm:cxn modelId="{07852229-35A4-40E6-8C9F-917F253284DF}" type="presParOf" srcId="{921FF12B-A891-45C6-A158-F92716FA1270}" destId="{D238F5DE-0C2A-470E-8642-BD917FC876C1}" srcOrd="3" destOrd="0" presId="urn:microsoft.com/office/officeart/2005/8/layout/hierarchy5"/>
    <dgm:cxn modelId="{14923702-C8E1-4B6B-922C-C250F93E5A48}" type="presParOf" srcId="{D238F5DE-0C2A-470E-8642-BD917FC876C1}" destId="{EBE6EEB5-AAFC-44E0-9849-27D2E6669219}" srcOrd="0" destOrd="0" presId="urn:microsoft.com/office/officeart/2005/8/layout/hierarchy5"/>
    <dgm:cxn modelId="{7E81F48C-D071-4CA6-87E8-D58D5D38649B}" type="presParOf" srcId="{D238F5DE-0C2A-470E-8642-BD917FC876C1}" destId="{DD7527AD-D914-495A-AE69-8B58319DDB76}" srcOrd="1" destOrd="0" presId="urn:microsoft.com/office/officeart/2005/8/layout/hierarchy5"/>
    <dgm:cxn modelId="{98387435-154C-4087-9B51-ACF28AFBBE88}" type="presParOf" srcId="{CBC69398-187C-4D87-B43F-4E56EDEF12E0}" destId="{867110DD-D2E1-4866-A46F-CC6E08AA95BC}" srcOrd="2" destOrd="0" presId="urn:microsoft.com/office/officeart/2005/8/layout/hierarchy5"/>
    <dgm:cxn modelId="{F02744DE-F927-46EE-9DFA-739E8A2980E6}" type="presParOf" srcId="{867110DD-D2E1-4866-A46F-CC6E08AA95BC}" destId="{B98F74D7-E91B-435A-8C15-A6897FA755D2}" srcOrd="0" destOrd="0" presId="urn:microsoft.com/office/officeart/2005/8/layout/hierarchy5"/>
    <dgm:cxn modelId="{E44C90AB-F09E-4756-B570-821CF1E10323}" type="presParOf" srcId="{CBC69398-187C-4D87-B43F-4E56EDEF12E0}" destId="{F663160F-2A27-4C2E-AECD-F4A4070EE004}" srcOrd="3" destOrd="0" presId="urn:microsoft.com/office/officeart/2005/8/layout/hierarchy5"/>
    <dgm:cxn modelId="{A5554F01-B682-4869-B3F8-CF49A958AFAE}" type="presParOf" srcId="{F663160F-2A27-4C2E-AECD-F4A4070EE004}" destId="{FAE2BC6B-A825-4C44-B0EC-0C35013AD2C9}" srcOrd="0" destOrd="0" presId="urn:microsoft.com/office/officeart/2005/8/layout/hierarchy5"/>
    <dgm:cxn modelId="{27773522-8D6E-4BE2-832F-EF9816D23F8E}" type="presParOf" srcId="{F663160F-2A27-4C2E-AECD-F4A4070EE004}" destId="{DD9D09AB-395A-4006-80CD-822B3FEB483A}" srcOrd="1" destOrd="0" presId="urn:microsoft.com/office/officeart/2005/8/layout/hierarchy5"/>
    <dgm:cxn modelId="{50CD5516-405A-4006-A142-81BA5CC79FF8}" type="presParOf" srcId="{DD9D09AB-395A-4006-80CD-822B3FEB483A}" destId="{8888E8AD-F6C2-41A9-96D8-6D32EA4A23B8}" srcOrd="0" destOrd="0" presId="urn:microsoft.com/office/officeart/2005/8/layout/hierarchy5"/>
    <dgm:cxn modelId="{36A85B9D-11E0-41F8-9A5E-FA1AD96F7FB1}" type="presParOf" srcId="{8888E8AD-F6C2-41A9-96D8-6D32EA4A23B8}" destId="{1F6583BE-E372-4EFF-9807-1934A6178076}" srcOrd="0" destOrd="0" presId="urn:microsoft.com/office/officeart/2005/8/layout/hierarchy5"/>
    <dgm:cxn modelId="{7F8885AB-0E31-4F98-90C6-E6734971CFD1}" type="presParOf" srcId="{DD9D09AB-395A-4006-80CD-822B3FEB483A}" destId="{AB2BD6D7-D26B-4088-B5C9-EFA13611454D}" srcOrd="1" destOrd="0" presId="urn:microsoft.com/office/officeart/2005/8/layout/hierarchy5"/>
    <dgm:cxn modelId="{7F2FD45C-21DC-4F6D-AD64-F311D4AC48D2}" type="presParOf" srcId="{AB2BD6D7-D26B-4088-B5C9-EFA13611454D}" destId="{E58BE0DB-2ED2-4FD9-8527-58E554655075}" srcOrd="0" destOrd="0" presId="urn:microsoft.com/office/officeart/2005/8/layout/hierarchy5"/>
    <dgm:cxn modelId="{CFC8D21F-633C-4CB5-AC68-BEDC0C4882CA}" type="presParOf" srcId="{AB2BD6D7-D26B-4088-B5C9-EFA13611454D}" destId="{73FAD011-541C-49D1-B0FC-99F5D9C7D486}" srcOrd="1" destOrd="0" presId="urn:microsoft.com/office/officeart/2005/8/layout/hierarchy5"/>
    <dgm:cxn modelId="{12DB286C-CD09-48BA-A82F-2414E618E6F5}" type="presParOf" srcId="{CB9A8D6F-028A-47E5-97DC-BFF15B105647}" destId="{2D894D97-BF38-4B05-B47C-DFE6F0D97428}" srcOrd="1" destOrd="0" presId="urn:microsoft.com/office/officeart/2005/8/layout/hierarchy5"/>
    <dgm:cxn modelId="{C8C0EF65-4C8C-4961-B65F-5173BA1EC464}" type="presParOf" srcId="{2D894D97-BF38-4B05-B47C-DFE6F0D97428}" destId="{46658DAC-A629-421B-8094-28F572066894}" srcOrd="0" destOrd="0" presId="urn:microsoft.com/office/officeart/2005/8/layout/hierarchy5"/>
    <dgm:cxn modelId="{C633EFAE-AC4A-48EB-8409-786B9B79B221}" type="presParOf" srcId="{46658DAC-A629-421B-8094-28F572066894}" destId="{7D18F152-99A7-4BEA-AAA8-40852B8288DE}" srcOrd="0" destOrd="0" presId="urn:microsoft.com/office/officeart/2005/8/layout/hierarchy5"/>
    <dgm:cxn modelId="{D7008ADB-93B1-469F-B411-00E502A5DC07}" type="presParOf" srcId="{46658DAC-A629-421B-8094-28F572066894}" destId="{70D85FB7-D0DE-4DAA-9802-4812614852E2}" srcOrd="1" destOrd="0" presId="urn:microsoft.com/office/officeart/2005/8/layout/hierarchy5"/>
    <dgm:cxn modelId="{AEEA0217-A8D2-40EF-909A-ED4C833F7E4A}" type="presParOf" srcId="{2D894D97-BF38-4B05-B47C-DFE6F0D97428}" destId="{957D075B-EC62-4D01-82BA-92916134ACF2}" srcOrd="1" destOrd="0" presId="urn:microsoft.com/office/officeart/2005/8/layout/hierarchy5"/>
    <dgm:cxn modelId="{2500F710-A226-4037-880B-8F349090DBED}" type="presParOf" srcId="{957D075B-EC62-4D01-82BA-92916134ACF2}" destId="{DEE69C4A-DDDE-4655-A883-470F669E4AAE}" srcOrd="0" destOrd="0" presId="urn:microsoft.com/office/officeart/2005/8/layout/hierarchy5"/>
    <dgm:cxn modelId="{AAD1B597-D596-4F39-9C0F-4854CB02E85D}" type="presParOf" srcId="{2D894D97-BF38-4B05-B47C-DFE6F0D97428}" destId="{0CAA08A4-C8A0-4449-B8BB-F8437D3F67F4}" srcOrd="2" destOrd="0" presId="urn:microsoft.com/office/officeart/2005/8/layout/hierarchy5"/>
    <dgm:cxn modelId="{447A3F4D-4DED-4F84-9194-C01A8825FB73}" type="presParOf" srcId="{0CAA08A4-C8A0-4449-B8BB-F8437D3F67F4}" destId="{5C7B51F7-E2E3-4932-84C6-9D9BCBD6206E}" srcOrd="0" destOrd="0" presId="urn:microsoft.com/office/officeart/2005/8/layout/hierarchy5"/>
    <dgm:cxn modelId="{CE93585D-5C02-4B20-859B-CBFB50B8BDA8}" type="presParOf" srcId="{0CAA08A4-C8A0-4449-B8BB-F8437D3F67F4}" destId="{FB71AF29-68CB-4867-826F-EA896A3D8E57}" srcOrd="1" destOrd="0" presId="urn:microsoft.com/office/officeart/2005/8/layout/hierarchy5"/>
    <dgm:cxn modelId="{76E4E931-5E54-493E-8DAF-C0A8DF5B75B6}" type="presParOf" srcId="{2D894D97-BF38-4B05-B47C-DFE6F0D97428}" destId="{B76897D4-7913-4F42-9BE9-0FDEF7B3A47D}" srcOrd="3" destOrd="0" presId="urn:microsoft.com/office/officeart/2005/8/layout/hierarchy5"/>
    <dgm:cxn modelId="{0DB825A9-90A7-4072-8E63-FC22AD1254C4}" type="presParOf" srcId="{B76897D4-7913-4F42-9BE9-0FDEF7B3A47D}" destId="{CF1F5E5D-D413-4621-8B31-144EF9300717}" srcOrd="0" destOrd="0" presId="urn:microsoft.com/office/officeart/2005/8/layout/hierarchy5"/>
    <dgm:cxn modelId="{A8CA3738-1CA4-4F9B-AAFC-83841B2840E3}" type="presParOf" srcId="{2D894D97-BF38-4B05-B47C-DFE6F0D97428}" destId="{CA73EAA8-CF74-444F-9832-C5BE3C014AFA}" srcOrd="4" destOrd="0" presId="urn:microsoft.com/office/officeart/2005/8/layout/hierarchy5"/>
    <dgm:cxn modelId="{FF948B3D-A28B-420A-AF3E-13F185FDCA9B}" type="presParOf" srcId="{CA73EAA8-CF74-444F-9832-C5BE3C014AFA}" destId="{BE377D20-793C-4CFB-92F5-B31809A9A9D7}" srcOrd="0" destOrd="0" presId="urn:microsoft.com/office/officeart/2005/8/layout/hierarchy5"/>
    <dgm:cxn modelId="{13E23938-C7EA-4368-AAFE-A52EB1C81F50}" type="presParOf" srcId="{CA73EAA8-CF74-444F-9832-C5BE3C014AFA}" destId="{56D54CE0-BB1D-4D72-BD8B-352D7088436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F99FB-B300-4682-B856-C1766BBE8D51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D3AE30E2-5950-49DF-9768-56AC844607D5}">
      <dgm:prSet phldrT="[Texte]"/>
      <dgm:spPr/>
      <dgm:t>
        <a:bodyPr/>
        <a:lstStyle/>
        <a:p>
          <a:r>
            <a:rPr lang="fr-CA" dirty="0" smtClean="0"/>
            <a:t>Contre-thèse</a:t>
          </a:r>
          <a:endParaRPr lang="fr-CA" dirty="0"/>
        </a:p>
      </dgm:t>
    </dgm:pt>
    <dgm:pt modelId="{8CF47AC3-AF04-48D2-B9AC-44621F499343}" type="parTrans" cxnId="{820F940F-DEC3-43CC-831A-62C07D7FC731}">
      <dgm:prSet/>
      <dgm:spPr/>
      <dgm:t>
        <a:bodyPr/>
        <a:lstStyle/>
        <a:p>
          <a:endParaRPr lang="fr-CA"/>
        </a:p>
      </dgm:t>
    </dgm:pt>
    <dgm:pt modelId="{A36B306E-1687-4AC5-9B12-A81FDBF0E478}" type="sibTrans" cxnId="{820F940F-DEC3-43CC-831A-62C07D7FC731}">
      <dgm:prSet/>
      <dgm:spPr/>
      <dgm:t>
        <a:bodyPr/>
        <a:lstStyle/>
        <a:p>
          <a:endParaRPr lang="fr-CA"/>
        </a:p>
      </dgm:t>
    </dgm:pt>
    <dgm:pt modelId="{BB5A3454-F713-4387-AE9F-9FC5341C2EEC}">
      <dgm:prSet phldrT="[Texte]"/>
      <dgm:spPr/>
      <dgm:t>
        <a:bodyPr/>
        <a:lstStyle/>
        <a:p>
          <a:r>
            <a:rPr lang="fr-CA" dirty="0" smtClean="0"/>
            <a:t>Contre-arguments</a:t>
          </a:r>
          <a:endParaRPr lang="fr-CA" dirty="0"/>
        </a:p>
      </dgm:t>
    </dgm:pt>
    <dgm:pt modelId="{A1247511-412E-4C90-8472-19EAF73D811B}" type="parTrans" cxnId="{88A23E66-A805-417C-B8F7-8A8609BDF88B}">
      <dgm:prSet/>
      <dgm:spPr/>
      <dgm:t>
        <a:bodyPr/>
        <a:lstStyle/>
        <a:p>
          <a:endParaRPr lang="fr-CA"/>
        </a:p>
      </dgm:t>
    </dgm:pt>
    <dgm:pt modelId="{530AB61D-4021-4119-9799-0A607656E97D}" type="sibTrans" cxnId="{88A23E66-A805-417C-B8F7-8A8609BDF88B}">
      <dgm:prSet/>
      <dgm:spPr/>
      <dgm:t>
        <a:bodyPr/>
        <a:lstStyle/>
        <a:p>
          <a:endParaRPr lang="fr-CA"/>
        </a:p>
      </dgm:t>
    </dgm:pt>
    <dgm:pt modelId="{29A05C58-5C88-46DF-B389-BBA69AFE9AD4}">
      <dgm:prSet phldrT="[Texte]"/>
      <dgm:spPr/>
      <dgm:t>
        <a:bodyPr/>
        <a:lstStyle/>
        <a:p>
          <a:r>
            <a:rPr lang="fr-CA" dirty="0" smtClean="0"/>
            <a:t>Procédés de réfutation</a:t>
          </a:r>
          <a:endParaRPr lang="fr-CA" dirty="0"/>
        </a:p>
      </dgm:t>
    </dgm:pt>
    <dgm:pt modelId="{34BC8AB3-30CD-4378-9E6D-05680E004A75}" type="parTrans" cxnId="{17FBB46A-6316-4D5C-8E50-AE01612F5539}">
      <dgm:prSet/>
      <dgm:spPr/>
      <dgm:t>
        <a:bodyPr/>
        <a:lstStyle/>
        <a:p>
          <a:endParaRPr lang="fr-CA"/>
        </a:p>
      </dgm:t>
    </dgm:pt>
    <dgm:pt modelId="{D3EEDB44-A7B4-4CB6-A9FA-937B207770D9}" type="sibTrans" cxnId="{17FBB46A-6316-4D5C-8E50-AE01612F5539}">
      <dgm:prSet/>
      <dgm:spPr/>
      <dgm:t>
        <a:bodyPr/>
        <a:lstStyle/>
        <a:p>
          <a:endParaRPr lang="fr-CA"/>
        </a:p>
      </dgm:t>
    </dgm:pt>
    <dgm:pt modelId="{31CA1584-3A5A-408C-A3AE-9E4435BE4568}" type="pres">
      <dgm:prSet presAssocID="{7ADF99FB-B300-4682-B856-C1766BBE8D5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1EFF667-E977-41DD-9897-F348C15E30E5}" type="pres">
      <dgm:prSet presAssocID="{D3AE30E2-5950-49DF-9768-56AC844607D5}" presName="Accent1" presStyleCnt="0"/>
      <dgm:spPr/>
    </dgm:pt>
    <dgm:pt modelId="{B84801D1-FD85-4769-8A7A-5AED2FD86BC5}" type="pres">
      <dgm:prSet presAssocID="{D3AE30E2-5950-49DF-9768-56AC844607D5}" presName="Accent" presStyleLbl="node1" presStyleIdx="0" presStyleCnt="3"/>
      <dgm:spPr/>
    </dgm:pt>
    <dgm:pt modelId="{202E726C-AA6A-4E56-9FF9-74634D406942}" type="pres">
      <dgm:prSet presAssocID="{D3AE30E2-5950-49DF-9768-56AC844607D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DAC7476-9792-4673-82C7-58A86BC9CD4D}" type="pres">
      <dgm:prSet presAssocID="{BB5A3454-F713-4387-AE9F-9FC5341C2EEC}" presName="Accent2" presStyleCnt="0"/>
      <dgm:spPr/>
    </dgm:pt>
    <dgm:pt modelId="{B4EBB4C9-D941-4664-917F-651AE4AC1034}" type="pres">
      <dgm:prSet presAssocID="{BB5A3454-F713-4387-AE9F-9FC5341C2EEC}" presName="Accent" presStyleLbl="node1" presStyleIdx="1" presStyleCnt="3"/>
      <dgm:spPr/>
    </dgm:pt>
    <dgm:pt modelId="{A840FBF1-734E-401B-8488-95D4586D3A86}" type="pres">
      <dgm:prSet presAssocID="{BB5A3454-F713-4387-AE9F-9FC5341C2EE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65BCF1F-633E-4FBE-9450-78438CF9C9E6}" type="pres">
      <dgm:prSet presAssocID="{29A05C58-5C88-46DF-B389-BBA69AFE9AD4}" presName="Accent3" presStyleCnt="0"/>
      <dgm:spPr/>
    </dgm:pt>
    <dgm:pt modelId="{E6141296-2852-405D-9B5E-BF1D50229EC3}" type="pres">
      <dgm:prSet presAssocID="{29A05C58-5C88-46DF-B389-BBA69AFE9AD4}" presName="Accent" presStyleLbl="node1" presStyleIdx="2" presStyleCnt="3"/>
      <dgm:spPr/>
    </dgm:pt>
    <dgm:pt modelId="{3CA29FB9-86E2-4137-AB54-81698BA82396}" type="pres">
      <dgm:prSet presAssocID="{29A05C58-5C88-46DF-B389-BBA69AFE9AD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3A71428-846C-48D1-BE6D-254077AA0900}" type="presOf" srcId="{BB5A3454-F713-4387-AE9F-9FC5341C2EEC}" destId="{A840FBF1-734E-401B-8488-95D4586D3A86}" srcOrd="0" destOrd="0" presId="urn:microsoft.com/office/officeart/2009/layout/CircleArrowProcess"/>
    <dgm:cxn modelId="{3D7EEE68-2DA6-4349-8074-102664C18FA1}" type="presOf" srcId="{7ADF99FB-B300-4682-B856-C1766BBE8D51}" destId="{31CA1584-3A5A-408C-A3AE-9E4435BE4568}" srcOrd="0" destOrd="0" presId="urn:microsoft.com/office/officeart/2009/layout/CircleArrowProcess"/>
    <dgm:cxn modelId="{88A23E66-A805-417C-B8F7-8A8609BDF88B}" srcId="{7ADF99FB-B300-4682-B856-C1766BBE8D51}" destId="{BB5A3454-F713-4387-AE9F-9FC5341C2EEC}" srcOrd="1" destOrd="0" parTransId="{A1247511-412E-4C90-8472-19EAF73D811B}" sibTransId="{530AB61D-4021-4119-9799-0A607656E97D}"/>
    <dgm:cxn modelId="{820F940F-DEC3-43CC-831A-62C07D7FC731}" srcId="{7ADF99FB-B300-4682-B856-C1766BBE8D51}" destId="{D3AE30E2-5950-49DF-9768-56AC844607D5}" srcOrd="0" destOrd="0" parTransId="{8CF47AC3-AF04-48D2-B9AC-44621F499343}" sibTransId="{A36B306E-1687-4AC5-9B12-A81FDBF0E478}"/>
    <dgm:cxn modelId="{E2704B21-A5C1-4F55-A636-2F7CC16509EC}" type="presOf" srcId="{D3AE30E2-5950-49DF-9768-56AC844607D5}" destId="{202E726C-AA6A-4E56-9FF9-74634D406942}" srcOrd="0" destOrd="0" presId="urn:microsoft.com/office/officeart/2009/layout/CircleArrowProcess"/>
    <dgm:cxn modelId="{89039B0C-2DAB-491A-987F-1A309030F138}" type="presOf" srcId="{29A05C58-5C88-46DF-B389-BBA69AFE9AD4}" destId="{3CA29FB9-86E2-4137-AB54-81698BA82396}" srcOrd="0" destOrd="0" presId="urn:microsoft.com/office/officeart/2009/layout/CircleArrowProcess"/>
    <dgm:cxn modelId="{17FBB46A-6316-4D5C-8E50-AE01612F5539}" srcId="{7ADF99FB-B300-4682-B856-C1766BBE8D51}" destId="{29A05C58-5C88-46DF-B389-BBA69AFE9AD4}" srcOrd="2" destOrd="0" parTransId="{34BC8AB3-30CD-4378-9E6D-05680E004A75}" sibTransId="{D3EEDB44-A7B4-4CB6-A9FA-937B207770D9}"/>
    <dgm:cxn modelId="{47C47A86-23A1-41A3-A419-8E867CC6ED09}" type="presParOf" srcId="{31CA1584-3A5A-408C-A3AE-9E4435BE4568}" destId="{41EFF667-E977-41DD-9897-F348C15E30E5}" srcOrd="0" destOrd="0" presId="urn:microsoft.com/office/officeart/2009/layout/CircleArrowProcess"/>
    <dgm:cxn modelId="{0F89B912-BAC4-4C01-958C-6EB8501D7B15}" type="presParOf" srcId="{41EFF667-E977-41DD-9897-F348C15E30E5}" destId="{B84801D1-FD85-4769-8A7A-5AED2FD86BC5}" srcOrd="0" destOrd="0" presId="urn:microsoft.com/office/officeart/2009/layout/CircleArrowProcess"/>
    <dgm:cxn modelId="{DC821AF4-8D1E-4EA7-916E-86A8617DEF4C}" type="presParOf" srcId="{31CA1584-3A5A-408C-A3AE-9E4435BE4568}" destId="{202E726C-AA6A-4E56-9FF9-74634D406942}" srcOrd="1" destOrd="0" presId="urn:microsoft.com/office/officeart/2009/layout/CircleArrowProcess"/>
    <dgm:cxn modelId="{4C0E368A-1585-4874-8984-FA8374E06CF4}" type="presParOf" srcId="{31CA1584-3A5A-408C-A3AE-9E4435BE4568}" destId="{8DAC7476-9792-4673-82C7-58A86BC9CD4D}" srcOrd="2" destOrd="0" presId="urn:microsoft.com/office/officeart/2009/layout/CircleArrowProcess"/>
    <dgm:cxn modelId="{C041C499-EF1B-4A3B-A040-E8E5ABD7B93B}" type="presParOf" srcId="{8DAC7476-9792-4673-82C7-58A86BC9CD4D}" destId="{B4EBB4C9-D941-4664-917F-651AE4AC1034}" srcOrd="0" destOrd="0" presId="urn:microsoft.com/office/officeart/2009/layout/CircleArrowProcess"/>
    <dgm:cxn modelId="{2E0B1964-45DA-4183-BE15-1DE52A1D0CA5}" type="presParOf" srcId="{31CA1584-3A5A-408C-A3AE-9E4435BE4568}" destId="{A840FBF1-734E-401B-8488-95D4586D3A86}" srcOrd="3" destOrd="0" presId="urn:microsoft.com/office/officeart/2009/layout/CircleArrowProcess"/>
    <dgm:cxn modelId="{7242B1C2-B16F-4B25-B17D-9BA652BBC626}" type="presParOf" srcId="{31CA1584-3A5A-408C-A3AE-9E4435BE4568}" destId="{165BCF1F-633E-4FBE-9450-78438CF9C9E6}" srcOrd="4" destOrd="0" presId="urn:microsoft.com/office/officeart/2009/layout/CircleArrowProcess"/>
    <dgm:cxn modelId="{6EA299C4-EC6A-432A-B6A3-E854A96F7D7C}" type="presParOf" srcId="{165BCF1F-633E-4FBE-9450-78438CF9C9E6}" destId="{E6141296-2852-405D-9B5E-BF1D50229EC3}" srcOrd="0" destOrd="0" presId="urn:microsoft.com/office/officeart/2009/layout/CircleArrowProcess"/>
    <dgm:cxn modelId="{E2FAD91F-49F5-4B43-A4C2-DF1B93C97099}" type="presParOf" srcId="{31CA1584-3A5A-408C-A3AE-9E4435BE4568}" destId="{3CA29FB9-86E2-4137-AB54-81698BA8239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77D20-793C-4CFB-92F5-B31809A9A9D7}">
      <dsp:nvSpPr>
        <dsp:cNvPr id="0" name=""/>
        <dsp:cNvSpPr/>
      </dsp:nvSpPr>
      <dsp:spPr>
        <a:xfrm>
          <a:off x="4269013" y="0"/>
          <a:ext cx="1826986" cy="406400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900" kern="1200" dirty="0" smtClean="0"/>
            <a:t>Car…</a:t>
          </a:r>
          <a:endParaRPr lang="fr-CA" sz="2900" kern="1200" dirty="0"/>
        </a:p>
      </dsp:txBody>
      <dsp:txXfrm>
        <a:off x="4269013" y="0"/>
        <a:ext cx="1826986" cy="1219200"/>
      </dsp:txXfrm>
    </dsp:sp>
    <dsp:sp modelId="{5C7B51F7-E2E3-4932-84C6-9D9BCBD6206E}">
      <dsp:nvSpPr>
        <dsp:cNvPr id="0" name=""/>
        <dsp:cNvSpPr/>
      </dsp:nvSpPr>
      <dsp:spPr>
        <a:xfrm>
          <a:off x="2134506" y="0"/>
          <a:ext cx="1826986" cy="406400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900" kern="1200" dirty="0" smtClean="0"/>
            <a:t>Parce que…</a:t>
          </a:r>
          <a:endParaRPr lang="fr-CA" sz="2900" kern="1200" dirty="0"/>
        </a:p>
      </dsp:txBody>
      <dsp:txXfrm>
        <a:off x="2134506" y="0"/>
        <a:ext cx="1826986" cy="1219200"/>
      </dsp:txXfrm>
    </dsp:sp>
    <dsp:sp modelId="{7D18F152-99A7-4BEA-AAA8-40852B8288DE}">
      <dsp:nvSpPr>
        <dsp:cNvPr id="0" name=""/>
        <dsp:cNvSpPr/>
      </dsp:nvSpPr>
      <dsp:spPr>
        <a:xfrm>
          <a:off x="0" y="0"/>
          <a:ext cx="1826986" cy="40640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900" kern="1200" dirty="0" smtClean="0"/>
            <a:t>Je pense que…</a:t>
          </a:r>
          <a:endParaRPr lang="fr-CA" sz="2900" kern="1200" dirty="0"/>
        </a:p>
      </dsp:txBody>
      <dsp:txXfrm>
        <a:off x="0" y="0"/>
        <a:ext cx="1826986" cy="1219200"/>
      </dsp:txXfrm>
    </dsp:sp>
    <dsp:sp modelId="{691DD73C-E24A-432C-8144-56EA1715C104}">
      <dsp:nvSpPr>
        <dsp:cNvPr id="0" name=""/>
        <dsp:cNvSpPr/>
      </dsp:nvSpPr>
      <dsp:spPr>
        <a:xfrm>
          <a:off x="383697" y="2392040"/>
          <a:ext cx="1529953" cy="764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Thèse</a:t>
          </a:r>
          <a:endParaRPr lang="fr-CA" sz="2600" kern="1200" dirty="0"/>
        </a:p>
      </dsp:txBody>
      <dsp:txXfrm>
        <a:off x="406102" y="2414445"/>
        <a:ext cx="1485143" cy="720166"/>
      </dsp:txXfrm>
    </dsp:sp>
    <dsp:sp modelId="{FFA60074-2EE3-46E0-987F-26883F9BF532}">
      <dsp:nvSpPr>
        <dsp:cNvPr id="0" name=""/>
        <dsp:cNvSpPr/>
      </dsp:nvSpPr>
      <dsp:spPr>
        <a:xfrm rot="18020357">
          <a:off x="1726125" y="2430552"/>
          <a:ext cx="757859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757859" y="16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500" kern="1200"/>
        </a:p>
      </dsp:txBody>
      <dsp:txXfrm>
        <a:off x="2086108" y="2428547"/>
        <a:ext cx="37892" cy="37892"/>
      </dsp:txXfrm>
    </dsp:sp>
    <dsp:sp modelId="{A96816BB-473B-4994-BBC0-8C67B0EBB3E6}">
      <dsp:nvSpPr>
        <dsp:cNvPr id="0" name=""/>
        <dsp:cNvSpPr/>
      </dsp:nvSpPr>
      <dsp:spPr>
        <a:xfrm>
          <a:off x="2296459" y="1737970"/>
          <a:ext cx="1529953" cy="764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Argument 1</a:t>
          </a:r>
          <a:endParaRPr lang="fr-CA" sz="2600" kern="1200" dirty="0"/>
        </a:p>
      </dsp:txBody>
      <dsp:txXfrm>
        <a:off x="2318864" y="1760375"/>
        <a:ext cx="1485143" cy="720166"/>
      </dsp:txXfrm>
    </dsp:sp>
    <dsp:sp modelId="{E9509094-9B95-4849-87AA-447C2C812561}">
      <dsp:nvSpPr>
        <dsp:cNvPr id="0" name=""/>
        <dsp:cNvSpPr/>
      </dsp:nvSpPr>
      <dsp:spPr>
        <a:xfrm rot="19457599">
          <a:off x="3755574" y="1883586"/>
          <a:ext cx="753657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753657" y="16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500" kern="1200"/>
        </a:p>
      </dsp:txBody>
      <dsp:txXfrm>
        <a:off x="4113562" y="1881686"/>
        <a:ext cx="37682" cy="37682"/>
      </dsp:txXfrm>
    </dsp:sp>
    <dsp:sp modelId="{24B83EC5-4EAF-4177-A1FA-1692AABD9670}">
      <dsp:nvSpPr>
        <dsp:cNvPr id="0" name=""/>
        <dsp:cNvSpPr/>
      </dsp:nvSpPr>
      <dsp:spPr>
        <a:xfrm>
          <a:off x="4438394" y="1298108"/>
          <a:ext cx="1529953" cy="764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Outil </a:t>
          </a:r>
          <a:endParaRPr lang="fr-CA" sz="2600" kern="1200" dirty="0"/>
        </a:p>
      </dsp:txBody>
      <dsp:txXfrm>
        <a:off x="4460799" y="1320513"/>
        <a:ext cx="1485143" cy="720166"/>
      </dsp:txXfrm>
    </dsp:sp>
    <dsp:sp modelId="{187AE181-01FC-4BE8-92B6-F2887B14BA7B}">
      <dsp:nvSpPr>
        <dsp:cNvPr id="0" name=""/>
        <dsp:cNvSpPr/>
      </dsp:nvSpPr>
      <dsp:spPr>
        <a:xfrm rot="2142401">
          <a:off x="3755574" y="2323448"/>
          <a:ext cx="753657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753657" y="16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500" kern="1200"/>
        </a:p>
      </dsp:txBody>
      <dsp:txXfrm>
        <a:off x="4113562" y="2321547"/>
        <a:ext cx="37682" cy="37682"/>
      </dsp:txXfrm>
    </dsp:sp>
    <dsp:sp modelId="{EBE6EEB5-AAFC-44E0-9849-27D2E6669219}">
      <dsp:nvSpPr>
        <dsp:cNvPr id="0" name=""/>
        <dsp:cNvSpPr/>
      </dsp:nvSpPr>
      <dsp:spPr>
        <a:xfrm>
          <a:off x="4438394" y="2177831"/>
          <a:ext cx="1529953" cy="764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Outil </a:t>
          </a:r>
          <a:endParaRPr lang="fr-CA" sz="2600" kern="1200" dirty="0"/>
        </a:p>
      </dsp:txBody>
      <dsp:txXfrm>
        <a:off x="4460799" y="2200236"/>
        <a:ext cx="1485143" cy="720166"/>
      </dsp:txXfrm>
    </dsp:sp>
    <dsp:sp modelId="{867110DD-D2E1-4866-A46F-CC6E08AA95BC}">
      <dsp:nvSpPr>
        <dsp:cNvPr id="0" name=""/>
        <dsp:cNvSpPr/>
      </dsp:nvSpPr>
      <dsp:spPr>
        <a:xfrm rot="3605527">
          <a:off x="1721175" y="3090344"/>
          <a:ext cx="767758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767758" y="16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500" kern="1200"/>
        </a:p>
      </dsp:txBody>
      <dsp:txXfrm>
        <a:off x="2085861" y="3088091"/>
        <a:ext cx="38387" cy="38387"/>
      </dsp:txXfrm>
    </dsp:sp>
    <dsp:sp modelId="{FAE2BC6B-A825-4C44-B0EC-0C35013AD2C9}">
      <dsp:nvSpPr>
        <dsp:cNvPr id="0" name=""/>
        <dsp:cNvSpPr/>
      </dsp:nvSpPr>
      <dsp:spPr>
        <a:xfrm>
          <a:off x="2296459" y="3057554"/>
          <a:ext cx="1529953" cy="764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Argument 2</a:t>
          </a:r>
          <a:endParaRPr lang="fr-CA" sz="2600" kern="1200" dirty="0"/>
        </a:p>
      </dsp:txBody>
      <dsp:txXfrm>
        <a:off x="2318864" y="3079959"/>
        <a:ext cx="1485143" cy="720166"/>
      </dsp:txXfrm>
    </dsp:sp>
    <dsp:sp modelId="{8888E8AD-F6C2-41A9-96D8-6D32EA4A23B8}">
      <dsp:nvSpPr>
        <dsp:cNvPr id="0" name=""/>
        <dsp:cNvSpPr/>
      </dsp:nvSpPr>
      <dsp:spPr>
        <a:xfrm>
          <a:off x="3826412" y="3423102"/>
          <a:ext cx="611981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611981" y="16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500" kern="1200"/>
        </a:p>
      </dsp:txBody>
      <dsp:txXfrm>
        <a:off x="4117104" y="3424743"/>
        <a:ext cx="30599" cy="30599"/>
      </dsp:txXfrm>
    </dsp:sp>
    <dsp:sp modelId="{E58BE0DB-2ED2-4FD9-8527-58E554655075}">
      <dsp:nvSpPr>
        <dsp:cNvPr id="0" name=""/>
        <dsp:cNvSpPr/>
      </dsp:nvSpPr>
      <dsp:spPr>
        <a:xfrm>
          <a:off x="4438394" y="3057554"/>
          <a:ext cx="1529953" cy="764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Outil </a:t>
          </a:r>
          <a:endParaRPr lang="fr-CA" sz="2600" kern="1200" dirty="0"/>
        </a:p>
      </dsp:txBody>
      <dsp:txXfrm>
        <a:off x="4460799" y="3079959"/>
        <a:ext cx="1485143" cy="720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801D1-FD85-4769-8A7A-5AED2FD86BC5}">
      <dsp:nvSpPr>
        <dsp:cNvPr id="0" name=""/>
        <dsp:cNvSpPr/>
      </dsp:nvSpPr>
      <dsp:spPr>
        <a:xfrm>
          <a:off x="2401423" y="0"/>
          <a:ext cx="2156474" cy="215680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E726C-AA6A-4E56-9FF9-74634D406942}">
      <dsp:nvSpPr>
        <dsp:cNvPr id="0" name=""/>
        <dsp:cNvSpPr/>
      </dsp:nvSpPr>
      <dsp:spPr>
        <a:xfrm>
          <a:off x="2878075" y="778671"/>
          <a:ext cx="1198311" cy="599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700" kern="1200" dirty="0" smtClean="0"/>
            <a:t>Contre-thèse</a:t>
          </a:r>
          <a:endParaRPr lang="fr-CA" sz="1700" kern="1200" dirty="0"/>
        </a:p>
      </dsp:txBody>
      <dsp:txXfrm>
        <a:off x="2878075" y="778671"/>
        <a:ext cx="1198311" cy="599012"/>
      </dsp:txXfrm>
    </dsp:sp>
    <dsp:sp modelId="{B4EBB4C9-D941-4664-917F-651AE4AC1034}">
      <dsp:nvSpPr>
        <dsp:cNvPr id="0" name=""/>
        <dsp:cNvSpPr/>
      </dsp:nvSpPr>
      <dsp:spPr>
        <a:xfrm>
          <a:off x="1802469" y="1239243"/>
          <a:ext cx="2156474" cy="215680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0FBF1-734E-401B-8488-95D4586D3A86}">
      <dsp:nvSpPr>
        <dsp:cNvPr id="0" name=""/>
        <dsp:cNvSpPr/>
      </dsp:nvSpPr>
      <dsp:spPr>
        <a:xfrm>
          <a:off x="2281551" y="2025082"/>
          <a:ext cx="1198311" cy="599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700" kern="1200" dirty="0" smtClean="0"/>
            <a:t>Contre-arguments</a:t>
          </a:r>
          <a:endParaRPr lang="fr-CA" sz="1700" kern="1200" dirty="0"/>
        </a:p>
      </dsp:txBody>
      <dsp:txXfrm>
        <a:off x="2281551" y="2025082"/>
        <a:ext cx="1198311" cy="599012"/>
      </dsp:txXfrm>
    </dsp:sp>
    <dsp:sp modelId="{E6141296-2852-405D-9B5E-BF1D50229EC3}">
      <dsp:nvSpPr>
        <dsp:cNvPr id="0" name=""/>
        <dsp:cNvSpPr/>
      </dsp:nvSpPr>
      <dsp:spPr>
        <a:xfrm>
          <a:off x="2554907" y="2626783"/>
          <a:ext cx="1852745" cy="185348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29FB9-86E2-4137-AB54-81698BA82396}">
      <dsp:nvSpPr>
        <dsp:cNvPr id="0" name=""/>
        <dsp:cNvSpPr/>
      </dsp:nvSpPr>
      <dsp:spPr>
        <a:xfrm>
          <a:off x="2880909" y="3273286"/>
          <a:ext cx="1198311" cy="599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700" kern="1200" dirty="0" smtClean="0"/>
            <a:t>Procédés de réfutation</a:t>
          </a:r>
          <a:endParaRPr lang="fr-CA" sz="1700" kern="1200" dirty="0"/>
        </a:p>
      </dsp:txBody>
      <dsp:txXfrm>
        <a:off x="2880909" y="3273286"/>
        <a:ext cx="1198311" cy="599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E9F4AC-FE48-4A98-901C-21208EAC6FA4}" type="datetimeFigureOut">
              <a:rPr lang="fr-CA" smtClean="0"/>
              <a:t>2013-02-12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9BBB59D-08AE-42A2-9B69-EC2EA0D6095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texte argumentatif…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…comment l’annoter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466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éléments de base</a:t>
            </a:r>
            <a:endParaRPr lang="fr-CA" dirty="0"/>
          </a:p>
        </p:txBody>
      </p:sp>
      <p:pic>
        <p:nvPicPr>
          <p:cNvPr id="1026" name="Picture 2" descr="C:\Users\thebergem\AppData\Local\Microsoft\Windows\Temporary Internet Files\Content.IE5\6U5E3C7J\MC90019780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41044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6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Qui est l’émetteur?</a:t>
            </a:r>
          </a:p>
          <a:p>
            <a:endParaRPr lang="fr-CA" sz="4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			</a:t>
            </a:r>
          </a:p>
          <a:p>
            <a:r>
              <a:rPr lang="fr-CA" sz="4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		Qui est le destinataire?</a:t>
            </a:r>
            <a:endParaRPr lang="fr-CA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Bulle ronde 3"/>
          <p:cNvSpPr/>
          <p:nvPr/>
        </p:nvSpPr>
        <p:spPr>
          <a:xfrm>
            <a:off x="5515000" y="1340768"/>
            <a:ext cx="3629000" cy="1856194"/>
          </a:xfrm>
          <a:prstGeom prst="wedgeEllipseCallout">
            <a:avLst>
              <a:gd name="adj1" fmla="val -64980"/>
              <a:gd name="adj2" fmla="val -36862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Que savons-nous de lui?</a:t>
            </a:r>
          </a:p>
          <a:p>
            <a:pPr algn="ctr"/>
            <a:r>
              <a:rPr lang="fr-CA" dirty="0" smtClean="0"/>
              <a:t>Est-il crédible? Pourquoi?</a:t>
            </a:r>
            <a:endParaRPr lang="fr-CA" dirty="0"/>
          </a:p>
        </p:txBody>
      </p:sp>
      <p:sp>
        <p:nvSpPr>
          <p:cNvPr id="5" name="Bulle ronde 4"/>
          <p:cNvSpPr/>
          <p:nvPr/>
        </p:nvSpPr>
        <p:spPr>
          <a:xfrm>
            <a:off x="539552" y="4077072"/>
            <a:ext cx="3672408" cy="1440160"/>
          </a:xfrm>
          <a:prstGeom prst="wedgeEllipseCallout">
            <a:avLst>
              <a:gd name="adj1" fmla="val 82187"/>
              <a:gd name="adj2" fmla="val -60518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Y en a-t-il plusieurs?</a:t>
            </a:r>
          </a:p>
          <a:p>
            <a:pPr algn="ctr"/>
            <a:r>
              <a:rPr lang="fr-CA" dirty="0" smtClean="0"/>
              <a:t>Pourquoi s’adresse-t-on à lui, à eux?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2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Quoi?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CA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Quel sujet controversé est traité?</a:t>
            </a:r>
          </a:p>
          <a:p>
            <a:pPr algn="ctr"/>
            <a:endParaRPr lang="fr-CA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Quelle est la thèse défendue?</a:t>
            </a:r>
            <a:endParaRPr lang="fr-CA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Comment?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196752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fr-CA" sz="2800" dirty="0" smtClean="0"/>
              <a:t>Quels sont les arguments?</a:t>
            </a:r>
          </a:p>
          <a:p>
            <a:pPr algn="ctr"/>
            <a:r>
              <a:rPr lang="fr-CA" sz="2800" dirty="0" smtClean="0"/>
              <a:t>Quels outils l’émetteur utilise-t-il?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02968204"/>
              </p:ext>
            </p:extLst>
          </p:nvPr>
        </p:nvGraphicFramePr>
        <p:xfrm>
          <a:off x="1475656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Comment?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smtClean="0"/>
              <a:t>Quel ton l’émetteur adopte-t-il? Quel effet cela a-t-il sur le texte?</a:t>
            </a:r>
          </a:p>
          <a:p>
            <a:r>
              <a:rPr lang="fr-CA" dirty="0" smtClean="0"/>
              <a:t>							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sz="2000" dirty="0" smtClean="0"/>
              <a:t>Quelles marques de modalité sont utilisées?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Pentagone 3"/>
          <p:cNvSpPr/>
          <p:nvPr/>
        </p:nvSpPr>
        <p:spPr>
          <a:xfrm>
            <a:off x="971600" y="1556792"/>
            <a:ext cx="5328592" cy="936104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Amical, affectueux, flatteur, moqueur, provocant, accusateur, hautain, candide, distancié,…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6588224" y="1628800"/>
            <a:ext cx="144016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>
                <a:solidFill>
                  <a:schemeClr val="tx1"/>
                </a:solidFill>
              </a:rPr>
              <a:t>TON</a:t>
            </a:r>
            <a:endParaRPr lang="fr-CA" b="1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317918" y="3212976"/>
            <a:ext cx="7128792" cy="2376264"/>
          </a:xfrm>
          <a:prstGeom prst="irregularSeal2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Marques énonciatives, vocabulaire connoté, phrases transformées, temps de verbes,…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2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Comment?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2400" dirty="0" smtClean="0">
                <a:solidFill>
                  <a:schemeClr val="bg2">
                    <a:lumMod val="25000"/>
                  </a:schemeClr>
                </a:solidFill>
              </a:rPr>
              <a:t>Y a-t-il des figures de style?</a:t>
            </a:r>
          </a:p>
          <a:p>
            <a:pPr algn="ctr"/>
            <a:r>
              <a:rPr lang="fr-CA" sz="2400" dirty="0" smtClean="0">
                <a:solidFill>
                  <a:schemeClr val="bg2">
                    <a:lumMod val="25000"/>
                  </a:schemeClr>
                </a:solidFill>
              </a:rPr>
              <a:t>Quel effet donnent-elles au texte?</a:t>
            </a:r>
          </a:p>
          <a:p>
            <a:pPr algn="ctr"/>
            <a:endParaRPr lang="fr-CA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Pensées 3"/>
          <p:cNvSpPr/>
          <p:nvPr/>
        </p:nvSpPr>
        <p:spPr>
          <a:xfrm>
            <a:off x="1403648" y="2348880"/>
            <a:ext cx="7128792" cy="2736304"/>
          </a:xfrm>
          <a:prstGeom prst="cloudCallou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Métaphore, accumulation, gradation, comparaison, antithèse, hyperbole, répétition… </a:t>
            </a:r>
          </a:p>
          <a:p>
            <a:pPr algn="ctr"/>
            <a:r>
              <a:rPr lang="fr-CA" b="1" dirty="0" smtClean="0"/>
              <a:t>VOIR </a:t>
            </a:r>
            <a:r>
              <a:rPr lang="fr-CA" b="1" i="1" dirty="0" smtClean="0"/>
              <a:t>REGARDS</a:t>
            </a:r>
            <a:r>
              <a:rPr lang="fr-CA" b="1" dirty="0" smtClean="0"/>
              <a:t> ROUGE PAGES 201 à 204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7416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Comment?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2400" dirty="0" smtClean="0"/>
              <a:t>L’émetteur utilise-t-il des techniques de réfutation?</a:t>
            </a:r>
          </a:p>
          <a:p>
            <a:pPr algn="ctr"/>
            <a:endParaRPr lang="fr-CA" sz="2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42360925"/>
              </p:ext>
            </p:extLst>
          </p:nvPr>
        </p:nvGraphicFramePr>
        <p:xfrm>
          <a:off x="1524000" y="1397000"/>
          <a:ext cx="636036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que 4"/>
          <p:cNvSpPr/>
          <p:nvPr/>
        </p:nvSpPr>
        <p:spPr>
          <a:xfrm>
            <a:off x="395536" y="2204864"/>
            <a:ext cx="2448272" cy="2520280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Voir </a:t>
            </a:r>
            <a:r>
              <a:rPr lang="fr-CA" i="1" dirty="0" smtClean="0"/>
              <a:t>Regards</a:t>
            </a:r>
            <a:r>
              <a:rPr lang="fr-CA" dirty="0" smtClean="0"/>
              <a:t> rouge pages 28 et 29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Donc…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000" dirty="0" smtClean="0">
                <a:solidFill>
                  <a:srgbClr val="002060"/>
                </a:solidFill>
              </a:rPr>
              <a:t>… je repère les éléments de base dans le texte.</a:t>
            </a:r>
          </a:p>
          <a:p>
            <a:r>
              <a:rPr lang="fr-CA" sz="2000" dirty="0" smtClean="0">
                <a:solidFill>
                  <a:srgbClr val="002060"/>
                </a:solidFill>
              </a:rPr>
              <a:t>… j’utilise au besoin un code de couleurs (jaune pour les marques de modalité, vert pour les arguments,…).</a:t>
            </a:r>
          </a:p>
          <a:p>
            <a:r>
              <a:rPr lang="fr-CA" sz="2000" dirty="0" smtClean="0">
                <a:solidFill>
                  <a:srgbClr val="002060"/>
                </a:solidFill>
              </a:rPr>
              <a:t>… je note des éléments dans la marge (les effets que le texte produit, les figures de style,…).</a:t>
            </a:r>
          </a:p>
          <a:p>
            <a:r>
              <a:rPr lang="fr-CA" sz="2000" dirty="0" smtClean="0">
                <a:solidFill>
                  <a:srgbClr val="002060"/>
                </a:solidFill>
              </a:rPr>
              <a:t>… je repère les éléments principaux de la </a:t>
            </a:r>
            <a:r>
              <a:rPr lang="fr-CA" sz="2000" u="sng" dirty="0" smtClean="0">
                <a:solidFill>
                  <a:srgbClr val="002060"/>
                </a:solidFill>
              </a:rPr>
              <a:t>structure</a:t>
            </a:r>
            <a:r>
              <a:rPr lang="fr-CA" sz="2000" dirty="0" smtClean="0">
                <a:solidFill>
                  <a:srgbClr val="002060"/>
                </a:solidFill>
              </a:rPr>
              <a:t> (introduction, conclusion,…).</a:t>
            </a:r>
          </a:p>
          <a:p>
            <a:r>
              <a:rPr lang="fr-CA" sz="2000" dirty="0" smtClean="0">
                <a:solidFill>
                  <a:srgbClr val="002060"/>
                </a:solidFill>
              </a:rPr>
              <a:t>… je m’assure de comprendre ce dont il est question.</a:t>
            </a:r>
          </a:p>
          <a:p>
            <a:r>
              <a:rPr lang="fr-CA" sz="2000" dirty="0" smtClean="0">
                <a:solidFill>
                  <a:srgbClr val="002060"/>
                </a:solidFill>
              </a:rPr>
              <a:t>… je m’assure de comprendre le </a:t>
            </a:r>
            <a:r>
              <a:rPr lang="fr-CA" sz="2000" u="sng" dirty="0" smtClean="0">
                <a:solidFill>
                  <a:srgbClr val="002060"/>
                </a:solidFill>
              </a:rPr>
              <a:t>vocabulaire</a:t>
            </a:r>
            <a:r>
              <a:rPr lang="fr-CA" sz="2000" dirty="0" smtClean="0">
                <a:solidFill>
                  <a:srgbClr val="002060"/>
                </a:solidFill>
              </a:rPr>
              <a:t> et les expressions utilisés.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9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279</Words>
  <Application>Microsoft Office PowerPoint</Application>
  <PresentationFormat>Affichage à l'écran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Angles</vt:lpstr>
      <vt:lpstr>Le texte argumentatif…</vt:lpstr>
      <vt:lpstr>Les éléments de base</vt:lpstr>
      <vt:lpstr>Qui?</vt:lpstr>
      <vt:lpstr>Quoi?</vt:lpstr>
      <vt:lpstr>Comment?</vt:lpstr>
      <vt:lpstr>Comment?</vt:lpstr>
      <vt:lpstr>Comment?</vt:lpstr>
      <vt:lpstr>Comment?</vt:lpstr>
      <vt:lpstr>Donc…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argumentatif…</dc:title>
  <dc:creator>Théberge Martine</dc:creator>
  <cp:lastModifiedBy>Théberge Martine</cp:lastModifiedBy>
  <cp:revision>7</cp:revision>
  <dcterms:created xsi:type="dcterms:W3CDTF">2013-02-12T13:09:25Z</dcterms:created>
  <dcterms:modified xsi:type="dcterms:W3CDTF">2013-02-12T13:40:51Z</dcterms:modified>
</cp:coreProperties>
</file>