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1B51C08-ECD0-42C2-BF94-31F662CB209B}" type="datetimeFigureOut">
              <a:rPr lang="fr-CA" smtClean="0"/>
              <a:t>2013-05-22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F952EB-AFDB-4A10-AE42-DB7882C9264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8800" dirty="0" smtClean="0">
                <a:latin typeface="Algerian" pitchFamily="82" charset="0"/>
              </a:rPr>
              <a:t>La poésie</a:t>
            </a:r>
            <a:endParaRPr lang="fr-CA" sz="8800" dirty="0">
              <a:latin typeface="Algerian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i="1" dirty="0" smtClean="0"/>
              <a:t>Consignes d’écriture</a:t>
            </a:r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132058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Étape 1: écriture automatique (réchauffement)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Regardez les toiles qui défilent devant vous</a:t>
            </a:r>
          </a:p>
          <a:p>
            <a:r>
              <a:rPr lang="fr-CA" dirty="0" smtClean="0"/>
              <a:t>Écrivez tout ce qui vous passe par la tête, sans censure, sans correction</a:t>
            </a:r>
          </a:p>
          <a:p>
            <a:r>
              <a:rPr lang="fr-CA" dirty="0" smtClean="0"/>
              <a:t>5 minutes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070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Étape 2: choix d’une toile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Parmi les toiles proposées, choisissez-en une qui vous inspire, vous touche, vous parle</a:t>
            </a:r>
          </a:p>
          <a:p>
            <a:r>
              <a:rPr lang="fr-CA" dirty="0" smtClean="0"/>
              <a:t>Observez-la quelques instants, prenez en note ce qui vous vient à l’esprit</a:t>
            </a:r>
          </a:p>
          <a:p>
            <a:r>
              <a:rPr lang="fr-CA" dirty="0" smtClean="0"/>
              <a:t>5 à 10 minutes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690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Étape 3: écriture du poème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Relisez attentivement le résultat de l’écriture automatique du réchauffement et vos notes sur la toile</a:t>
            </a:r>
          </a:p>
          <a:p>
            <a:r>
              <a:rPr lang="fr-CA" dirty="0" smtClean="0"/>
              <a:t>Ciblez des mots, des phrases, des images qui vous touchent ou qui vous semblent nouvelles, jolies, </a:t>
            </a:r>
            <a:r>
              <a:rPr lang="fr-CA" dirty="0" smtClean="0"/>
              <a:t>parlantes</a:t>
            </a:r>
          </a:p>
          <a:p>
            <a:r>
              <a:rPr lang="fr-CA" dirty="0" smtClean="0"/>
              <a:t>Trouver un thème et créer un champ lexical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09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Étape 3: écriture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Écrire un poème d’une vingtaine de vers</a:t>
            </a:r>
          </a:p>
          <a:p>
            <a:r>
              <a:rPr lang="fr-CA" dirty="0" smtClean="0"/>
              <a:t>Inclure au moins trois figures de style (énumération, anaphore, métaphore, comparaison, gradation, personnification,…)</a:t>
            </a:r>
          </a:p>
          <a:p>
            <a:r>
              <a:rPr lang="fr-CA" dirty="0" smtClean="0"/>
              <a:t>En vers libres ou en rimes</a:t>
            </a:r>
          </a:p>
          <a:p>
            <a:r>
              <a:rPr lang="fr-CA" dirty="0" smtClean="0"/>
              <a:t>Séparé en strophes ou non</a:t>
            </a:r>
          </a:p>
          <a:p>
            <a:r>
              <a:rPr lang="fr-CA" dirty="0" smtClean="0"/>
              <a:t>Des vers en moyenne entre 5 et 10 mots</a:t>
            </a:r>
          </a:p>
          <a:p>
            <a:r>
              <a:rPr lang="fr-CA" dirty="0" smtClean="0"/>
              <a:t>Travail sur le fond et la forme</a:t>
            </a:r>
          </a:p>
          <a:p>
            <a:r>
              <a:rPr lang="fr-CA" dirty="0" smtClean="0"/>
              <a:t>Trouver un titre accrocheur et parlant</a:t>
            </a:r>
          </a:p>
          <a:p>
            <a:r>
              <a:rPr lang="fr-CA" dirty="0" smtClean="0"/>
              <a:t>Éviter les clichés</a:t>
            </a:r>
          </a:p>
          <a:p>
            <a:r>
              <a:rPr lang="fr-CA" dirty="0" smtClean="0"/>
              <a:t>À remettre pour le 24 mai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3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Printemps</Template>
  <TotalTime>35</TotalTime>
  <Words>198</Words>
  <Application>Microsoft Office PowerPoint</Application>
  <PresentationFormat>Affichage à l'écran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Spring</vt:lpstr>
      <vt:lpstr>La poésie</vt:lpstr>
      <vt:lpstr>Étape 1: écriture automatique (réchauffement)</vt:lpstr>
      <vt:lpstr>Étape 2: choix d’une toile</vt:lpstr>
      <vt:lpstr>Étape 3: écriture du poème</vt:lpstr>
      <vt:lpstr>Étape 3: écriture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Théberge Martine</dc:creator>
  <cp:lastModifiedBy>Théberge Martine</cp:lastModifiedBy>
  <cp:revision>7</cp:revision>
  <dcterms:created xsi:type="dcterms:W3CDTF">2013-05-22T12:29:31Z</dcterms:created>
  <dcterms:modified xsi:type="dcterms:W3CDTF">2013-05-22T14:35:09Z</dcterms:modified>
</cp:coreProperties>
</file>